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F5816-B2DD-4B2E-A451-C846BFC0C60C}" v="239" dt="2018-09-20T17:06:48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Cozort" userId="54c95015d4c165ab" providerId="LiveId" clId="{43EF5816-B2DD-4B2E-A451-C846BFC0C60C}"/>
    <pc:docChg chg="custSel mod addSld delSld modSld">
      <pc:chgData name="Adam Cozort" userId="54c95015d4c165ab" providerId="LiveId" clId="{43EF5816-B2DD-4B2E-A451-C846BFC0C60C}" dt="2018-09-20T17:06:48.037" v="238" actId="6559"/>
      <pc:docMkLst>
        <pc:docMk/>
      </pc:docMkLst>
      <pc:sldChg chg="delSp modSp del delDesignElem">
        <pc:chgData name="Adam Cozort" userId="54c95015d4c165ab" providerId="LiveId" clId="{43EF5816-B2DD-4B2E-A451-C846BFC0C60C}" dt="2018-09-20T16:56:13.357" v="97" actId="2696"/>
        <pc:sldMkLst>
          <pc:docMk/>
          <pc:sldMk cId="2133421292" sldId="256"/>
        </pc:sldMkLst>
        <pc:spChg chg="mod">
          <ac:chgData name="Adam Cozort" userId="54c95015d4c165ab" providerId="LiveId" clId="{43EF5816-B2DD-4B2E-A451-C846BFC0C60C}" dt="2018-09-20T16:54:51.673" v="13" actId="1076"/>
          <ac:spMkLst>
            <pc:docMk/>
            <pc:sldMk cId="2133421292" sldId="256"/>
            <ac:spMk id="2" creationId="{B3F20B03-CEBF-4847-A4C9-47FD48D7EB4B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33421292" sldId="256"/>
            <ac:spMk id="7" creationId="{92806DFD-E192-42CC-B190-3C4C95B8FF4E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33421292" sldId="256"/>
            <ac:spMk id="9" creationId="{E5C12349-62E6-4BD7-9794-8785CD02DF1E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33421292" sldId="256"/>
            <ac:spMk id="11" creationId="{5DA7D8ED-4DB6-46C0-AE81-24DA0AAF9A86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33421292" sldId="256"/>
            <ac:spMk id="13" creationId="{77DC7507-73EB-407D-8824-E418315CC0D0}"/>
          </ac:spMkLst>
        </pc:spChg>
      </pc:sldChg>
      <pc:sldChg chg="addSp delSp modSp mod setBg setClrOvrMap delDesignElem">
        <pc:chgData name="Adam Cozort" userId="54c95015d4c165ab" providerId="LiveId" clId="{43EF5816-B2DD-4B2E-A451-C846BFC0C60C}" dt="2018-09-20T16:56:51.336" v="111" actId="403"/>
        <pc:sldMkLst>
          <pc:docMk/>
          <pc:sldMk cId="3375686337" sldId="257"/>
        </pc:sldMkLst>
        <pc:spChg chg="mod">
          <ac:chgData name="Adam Cozort" userId="54c95015d4c165ab" providerId="LiveId" clId="{43EF5816-B2DD-4B2E-A451-C846BFC0C60C}" dt="2018-09-20T16:56:40.360" v="106" actId="122"/>
          <ac:spMkLst>
            <pc:docMk/>
            <pc:sldMk cId="3375686337" sldId="257"/>
            <ac:spMk id="2" creationId="{C591B655-1B99-41E8-B1F6-E370E49FFD24}"/>
          </ac:spMkLst>
        </pc:spChg>
        <pc:spChg chg="mod">
          <ac:chgData name="Adam Cozort" userId="54c95015d4c165ab" providerId="LiveId" clId="{43EF5816-B2DD-4B2E-A451-C846BFC0C60C}" dt="2018-09-20T16:56:51.336" v="111" actId="403"/>
          <ac:spMkLst>
            <pc:docMk/>
            <pc:sldMk cId="3375686337" sldId="257"/>
            <ac:spMk id="3" creationId="{66F3A5F0-1676-44B2-AFC8-528BEFDF1449}"/>
          </ac:spMkLst>
        </pc:spChg>
        <pc:spChg chg="add">
          <ac:chgData name="Adam Cozort" userId="54c95015d4c165ab" providerId="LiveId" clId="{43EF5816-B2DD-4B2E-A451-C846BFC0C60C}" dt="2018-09-20T16:56:23.688" v="98" actId="26606"/>
          <ac:spMkLst>
            <pc:docMk/>
            <pc:sldMk cId="3375686337" sldId="257"/>
            <ac:spMk id="5" creationId="{CFC012A5-170D-4B0F-A916-A8EE2C6CE94A}"/>
          </ac:spMkLst>
        </pc:spChg>
        <pc:spChg chg="add">
          <ac:chgData name="Adam Cozort" userId="54c95015d4c165ab" providerId="LiveId" clId="{43EF5816-B2DD-4B2E-A451-C846BFC0C60C}" dt="2018-09-20T16:56:23.688" v="98" actId="26606"/>
          <ac:spMkLst>
            <pc:docMk/>
            <pc:sldMk cId="3375686337" sldId="257"/>
            <ac:spMk id="6" creationId="{37F40654-5E8C-468A-9596-50927AF198AB}"/>
          </ac:spMkLst>
        </pc:spChg>
        <pc:spChg chg="add">
          <ac:chgData name="Adam Cozort" userId="54c95015d4c165ab" providerId="LiveId" clId="{43EF5816-B2DD-4B2E-A451-C846BFC0C60C}" dt="2018-09-20T16:56:23.688" v="98" actId="26606"/>
          <ac:spMkLst>
            <pc:docMk/>
            <pc:sldMk cId="3375686337" sldId="257"/>
            <ac:spMk id="7" creationId="{50B1BD4A-8DE6-4266-9C27-59260F938ED8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75686337" sldId="257"/>
            <ac:spMk id="8" creationId="{E5C12349-62E6-4BD7-9794-8785CD02DF1E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75686337" sldId="257"/>
            <ac:spMk id="14" creationId="{92806DFD-E192-42CC-B190-3C4C95B8FF4E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75686337" sldId="257"/>
            <ac:spMk id="16" creationId="{77DC7507-73EB-407D-8824-E418315CC0D0}"/>
          </ac:spMkLst>
        </pc:sp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3375686337" sldId="257"/>
            <ac:picMk id="10" creationId="{DF2C9459-3C4B-453D-B2C2-AD0679BF0DC5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3375686337" sldId="257"/>
            <ac:picMk id="12" creationId="{4DB48376-A646-4B75-9776-453930C415D4}"/>
          </ac:picMkLst>
        </pc:picChg>
      </pc:sldChg>
      <pc:sldChg chg="addSp delSp modSp mod setBg setClrOvrMap delDesignElem">
        <pc:chgData name="Adam Cozort" userId="54c95015d4c165ab" providerId="LiveId" clId="{43EF5816-B2DD-4B2E-A451-C846BFC0C60C}" dt="2018-09-20T17:06:48.037" v="238" actId="6559"/>
        <pc:sldMkLst>
          <pc:docMk/>
          <pc:sldMk cId="3566313207" sldId="258"/>
        </pc:sldMkLst>
        <pc:spChg chg="mod">
          <ac:chgData name="Adam Cozort" userId="54c95015d4c165ab" providerId="LiveId" clId="{43EF5816-B2DD-4B2E-A451-C846BFC0C60C}" dt="2018-09-20T17:06:48.037" v="238" actId="6559"/>
          <ac:spMkLst>
            <pc:docMk/>
            <pc:sldMk cId="3566313207" sldId="258"/>
            <ac:spMk id="2" creationId="{CD0670A0-1232-4460-942F-AE997A444F4E}"/>
          </ac:spMkLst>
        </pc:spChg>
        <pc:spChg chg="add">
          <ac:chgData name="Adam Cozort" userId="54c95015d4c165ab" providerId="LiveId" clId="{43EF5816-B2DD-4B2E-A451-C846BFC0C60C}" dt="2018-09-20T16:57:13.019" v="112" actId="26606"/>
          <ac:spMkLst>
            <pc:docMk/>
            <pc:sldMk cId="3566313207" sldId="258"/>
            <ac:spMk id="4" creationId="{7520F84D-966A-41CD-B818-16BF32EF1E9D}"/>
          </ac:spMkLst>
        </pc:spChg>
        <pc:spChg chg="add">
          <ac:chgData name="Adam Cozort" userId="54c95015d4c165ab" providerId="LiveId" clId="{43EF5816-B2DD-4B2E-A451-C846BFC0C60C}" dt="2018-09-20T16:57:13.019" v="112" actId="26606"/>
          <ac:spMkLst>
            <pc:docMk/>
            <pc:sldMk cId="3566313207" sldId="258"/>
            <ac:spMk id="5" creationId="{57510D23-E323-4577-A8EA-12C6C6019BA1}"/>
          </ac:spMkLst>
        </pc:spChg>
        <pc:spChg chg="add">
          <ac:chgData name="Adam Cozort" userId="54c95015d4c165ab" providerId="LiveId" clId="{43EF5816-B2DD-4B2E-A451-C846BFC0C60C}" dt="2018-09-20T16:57:13.019" v="112" actId="26606"/>
          <ac:spMkLst>
            <pc:docMk/>
            <pc:sldMk cId="3566313207" sldId="258"/>
            <ac:spMk id="6" creationId="{AB4FFECA-0832-4FE3-B587-054A0F2D8054}"/>
          </ac:spMkLst>
        </pc:spChg>
        <pc:spChg chg="add">
          <ac:chgData name="Adam Cozort" userId="54c95015d4c165ab" providerId="LiveId" clId="{43EF5816-B2DD-4B2E-A451-C846BFC0C60C}" dt="2018-09-20T16:57:13.019" v="112" actId="26606"/>
          <ac:spMkLst>
            <pc:docMk/>
            <pc:sldMk cId="3566313207" sldId="258"/>
            <ac:spMk id="8" creationId="{C65858E6-5C0F-4AAE-A1AC-29BA07FFEE5C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566313207" sldId="258"/>
            <ac:spMk id="11" creationId="{7BA5DE79-30D1-4A10-8DB9-0A6E523A972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566313207" sldId="258"/>
            <ac:spMk id="13" creationId="{9ABD0D63-D23F-4AE7-8270-4185EF9C1C25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566313207" sldId="258"/>
            <ac:spMk id="15" creationId="{72168E9E-94E9-4BE3-B88C-C8A46811775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566313207" sldId="258"/>
            <ac:spMk id="17" creationId="{12107AC1-AA0D-4097-B03D-FD3C632AB886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566313207" sldId="258"/>
            <ac:spMk id="19" creationId="{7C8D231A-EC46-4736-B00F-76D307082204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566313207" sldId="258"/>
            <ac:spMk id="21" creationId="{7A9074EF-75C6-40E4-B8AE-48DDDC359D4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566313207" sldId="258"/>
            <ac:spMk id="25" creationId="{3C38C329-05C1-44E0-942C-D7A60A7F281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566313207" sldId="258"/>
            <ac:spMk id="27" creationId="{DA98F3A3-687B-4002-93F2-58E8590DC79F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566313207" sldId="258"/>
            <ac:spMk id="29" creationId="{CE8DDCB6-CB7F-4357-B284-774DFD05F755}"/>
          </ac:spMkLst>
        </pc:sp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3566313207" sldId="258"/>
            <ac:picMk id="7" creationId="{3DBBA26C-89C3-411F-9753-606A413F89AF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3566313207" sldId="258"/>
            <ac:picMk id="9" creationId="{EEAD2215-6311-4D1C-B6B5-F57CB6BFCBCA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3566313207" sldId="258"/>
            <ac:picMk id="23" creationId="{483018C7-4970-4022-A967-85B66E74F008}"/>
          </ac:picMkLst>
        </pc:picChg>
      </pc:sldChg>
      <pc:sldChg chg="addSp delSp modSp mod setBg delDesignElem">
        <pc:chgData name="Adam Cozort" userId="54c95015d4c165ab" providerId="LiveId" clId="{43EF5816-B2DD-4B2E-A451-C846BFC0C60C}" dt="2018-09-20T17:04:24.477" v="216" actId="14100"/>
        <pc:sldMkLst>
          <pc:docMk/>
          <pc:sldMk cId="2126714033" sldId="259"/>
        </pc:sldMkLst>
        <pc:spChg chg="mod">
          <ac:chgData name="Adam Cozort" userId="54c95015d4c165ab" providerId="LiveId" clId="{43EF5816-B2DD-4B2E-A451-C846BFC0C60C}" dt="2018-09-20T17:04:24.477" v="216" actId="14100"/>
          <ac:spMkLst>
            <pc:docMk/>
            <pc:sldMk cId="2126714033" sldId="259"/>
            <ac:spMk id="2" creationId="{CD0670A0-1232-4460-942F-AE997A444F4E}"/>
          </ac:spMkLst>
        </pc:spChg>
        <pc:spChg chg="add">
          <ac:chgData name="Adam Cozort" userId="54c95015d4c165ab" providerId="LiveId" clId="{43EF5816-B2DD-4B2E-A451-C846BFC0C60C}" dt="2018-09-20T16:57:50.895" v="137" actId="26606"/>
          <ac:spMkLst>
            <pc:docMk/>
            <pc:sldMk cId="2126714033" sldId="259"/>
            <ac:spMk id="4" creationId="{7520F84D-966A-41CD-B818-16BF32EF1E9D}"/>
          </ac:spMkLst>
        </pc:spChg>
        <pc:spChg chg="add">
          <ac:chgData name="Adam Cozort" userId="54c95015d4c165ab" providerId="LiveId" clId="{43EF5816-B2DD-4B2E-A451-C846BFC0C60C}" dt="2018-09-20T16:57:50.895" v="137" actId="26606"/>
          <ac:spMkLst>
            <pc:docMk/>
            <pc:sldMk cId="2126714033" sldId="259"/>
            <ac:spMk id="5" creationId="{57510D23-E323-4577-A8EA-12C6C6019BA1}"/>
          </ac:spMkLst>
        </pc:spChg>
        <pc:spChg chg="add">
          <ac:chgData name="Adam Cozort" userId="54c95015d4c165ab" providerId="LiveId" clId="{43EF5816-B2DD-4B2E-A451-C846BFC0C60C}" dt="2018-09-20T16:57:50.895" v="137" actId="26606"/>
          <ac:spMkLst>
            <pc:docMk/>
            <pc:sldMk cId="2126714033" sldId="259"/>
            <ac:spMk id="6" creationId="{15384613-A493-4A01-873E-5BD3769D1AE8}"/>
          </ac:spMkLst>
        </pc:spChg>
        <pc:spChg chg="add">
          <ac:chgData name="Adam Cozort" userId="54c95015d4c165ab" providerId="LiveId" clId="{43EF5816-B2DD-4B2E-A451-C846BFC0C60C}" dt="2018-09-20T16:57:50.895" v="137" actId="26606"/>
          <ac:spMkLst>
            <pc:docMk/>
            <pc:sldMk cId="2126714033" sldId="259"/>
            <ac:spMk id="8" creationId="{34336F18-80E9-4DFA-9C2E-3F85614720EA}"/>
          </ac:spMkLst>
        </pc:spChg>
        <pc:spChg chg="add">
          <ac:chgData name="Adam Cozort" userId="54c95015d4c165ab" providerId="LiveId" clId="{43EF5816-B2DD-4B2E-A451-C846BFC0C60C}" dt="2018-09-20T16:57:50.895" v="137" actId="26606"/>
          <ac:spMkLst>
            <pc:docMk/>
            <pc:sldMk cId="2126714033" sldId="259"/>
            <ac:spMk id="10" creationId="{9D293054-EC89-4CF2-AAEF-B38981E9234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26714033" sldId="259"/>
            <ac:spMk id="11" creationId="{7BA5DE79-30D1-4A10-8DB9-0A6E523A972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26714033" sldId="259"/>
            <ac:spMk id="13" creationId="{9ABD0D63-D23F-4AE7-8270-4185EF9C1C25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26714033" sldId="259"/>
            <ac:spMk id="15" creationId="{72168E9E-94E9-4BE3-B88C-C8A46811775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26714033" sldId="259"/>
            <ac:spMk id="17" creationId="{12107AC1-AA0D-4097-B03D-FD3C632AB886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26714033" sldId="259"/>
            <ac:spMk id="19" creationId="{7C8D231A-EC46-4736-B00F-76D307082204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26714033" sldId="259"/>
            <ac:spMk id="21" creationId="{7A9074EF-75C6-40E4-B8AE-48DDDC359D4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26714033" sldId="259"/>
            <ac:spMk id="25" creationId="{3C38C329-05C1-44E0-942C-D7A60A7F281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26714033" sldId="259"/>
            <ac:spMk id="27" creationId="{DA98F3A3-687B-4002-93F2-58E8590DC79F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126714033" sldId="259"/>
            <ac:spMk id="29" creationId="{CE8DDCB6-CB7F-4357-B284-774DFD05F755}"/>
          </ac:spMkLst>
        </pc:sp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2126714033" sldId="259"/>
            <ac:picMk id="7" creationId="{3DBBA26C-89C3-411F-9753-606A413F89AF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2126714033" sldId="259"/>
            <ac:picMk id="9" creationId="{EEAD2215-6311-4D1C-B6B5-F57CB6BFCBCA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2126714033" sldId="259"/>
            <ac:picMk id="23" creationId="{483018C7-4970-4022-A967-85B66E74F008}"/>
          </ac:picMkLst>
        </pc:picChg>
      </pc:sldChg>
      <pc:sldChg chg="addSp delSp modSp mod setBg delDesignElem">
        <pc:chgData name="Adam Cozort" userId="54c95015d4c165ab" providerId="LiveId" clId="{43EF5816-B2DD-4B2E-A451-C846BFC0C60C}" dt="2018-09-20T17:04:53.124" v="221" actId="14100"/>
        <pc:sldMkLst>
          <pc:docMk/>
          <pc:sldMk cId="873271216" sldId="260"/>
        </pc:sldMkLst>
        <pc:spChg chg="mod">
          <ac:chgData name="Adam Cozort" userId="54c95015d4c165ab" providerId="LiveId" clId="{43EF5816-B2DD-4B2E-A451-C846BFC0C60C}" dt="2018-09-20T17:04:53.124" v="221" actId="14100"/>
          <ac:spMkLst>
            <pc:docMk/>
            <pc:sldMk cId="873271216" sldId="260"/>
            <ac:spMk id="2" creationId="{CD0670A0-1232-4460-942F-AE997A444F4E}"/>
          </ac:spMkLst>
        </pc:spChg>
        <pc:spChg chg="add">
          <ac:chgData name="Adam Cozort" userId="54c95015d4c165ab" providerId="LiveId" clId="{43EF5816-B2DD-4B2E-A451-C846BFC0C60C}" dt="2018-09-20T16:58:03.696" v="138" actId="26606"/>
          <ac:spMkLst>
            <pc:docMk/>
            <pc:sldMk cId="873271216" sldId="260"/>
            <ac:spMk id="4" creationId="{7520F84D-966A-41CD-B818-16BF32EF1E9D}"/>
          </ac:spMkLst>
        </pc:spChg>
        <pc:spChg chg="add">
          <ac:chgData name="Adam Cozort" userId="54c95015d4c165ab" providerId="LiveId" clId="{43EF5816-B2DD-4B2E-A451-C846BFC0C60C}" dt="2018-09-20T16:58:03.696" v="138" actId="26606"/>
          <ac:spMkLst>
            <pc:docMk/>
            <pc:sldMk cId="873271216" sldId="260"/>
            <ac:spMk id="5" creationId="{57510D23-E323-4577-A8EA-12C6C6019BA1}"/>
          </ac:spMkLst>
        </pc:spChg>
        <pc:spChg chg="add">
          <ac:chgData name="Adam Cozort" userId="54c95015d4c165ab" providerId="LiveId" clId="{43EF5816-B2DD-4B2E-A451-C846BFC0C60C}" dt="2018-09-20T16:58:03.696" v="138" actId="26606"/>
          <ac:spMkLst>
            <pc:docMk/>
            <pc:sldMk cId="873271216" sldId="260"/>
            <ac:spMk id="6" creationId="{8A25BF79-9ED2-4290-8C48-1AB107B674E3}"/>
          </ac:spMkLst>
        </pc:spChg>
        <pc:spChg chg="add">
          <ac:chgData name="Adam Cozort" userId="54c95015d4c165ab" providerId="LiveId" clId="{43EF5816-B2DD-4B2E-A451-C846BFC0C60C}" dt="2018-09-20T16:58:03.696" v="138" actId="26606"/>
          <ac:spMkLst>
            <pc:docMk/>
            <pc:sldMk cId="873271216" sldId="260"/>
            <ac:spMk id="8" creationId="{6159C197-C92F-4EEC-9821-4C2CAABD6DB2}"/>
          </ac:spMkLst>
        </pc:spChg>
        <pc:spChg chg="add">
          <ac:chgData name="Adam Cozort" userId="54c95015d4c165ab" providerId="LiveId" clId="{43EF5816-B2DD-4B2E-A451-C846BFC0C60C}" dt="2018-09-20T16:58:03.696" v="138" actId="26606"/>
          <ac:spMkLst>
            <pc:docMk/>
            <pc:sldMk cId="873271216" sldId="260"/>
            <ac:spMk id="10" creationId="{F318D58F-96AE-499D-AB10-312690101B34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873271216" sldId="260"/>
            <ac:spMk id="11" creationId="{7BA5DE79-30D1-4A10-8DB9-0A6E523A972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873271216" sldId="260"/>
            <ac:spMk id="13" creationId="{9ABD0D63-D23F-4AE7-8270-4185EF9C1C25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873271216" sldId="260"/>
            <ac:spMk id="15" creationId="{72168E9E-94E9-4BE3-B88C-C8A46811775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873271216" sldId="260"/>
            <ac:spMk id="17" creationId="{12107AC1-AA0D-4097-B03D-FD3C632AB886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873271216" sldId="260"/>
            <ac:spMk id="19" creationId="{7C8D231A-EC46-4736-B00F-76D307082204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873271216" sldId="260"/>
            <ac:spMk id="21" creationId="{7A9074EF-75C6-40E4-B8AE-48DDDC359D4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873271216" sldId="260"/>
            <ac:spMk id="25" creationId="{3C38C329-05C1-44E0-942C-D7A60A7F281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873271216" sldId="260"/>
            <ac:spMk id="27" creationId="{DA98F3A3-687B-4002-93F2-58E8590DC79F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873271216" sldId="260"/>
            <ac:spMk id="29" creationId="{CE8DDCB6-CB7F-4357-B284-774DFD05F755}"/>
          </ac:spMkLst>
        </pc:sp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873271216" sldId="260"/>
            <ac:picMk id="7" creationId="{3DBBA26C-89C3-411F-9753-606A413F89AF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873271216" sldId="260"/>
            <ac:picMk id="9" creationId="{EEAD2215-6311-4D1C-B6B5-F57CB6BFCBCA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873271216" sldId="260"/>
            <ac:picMk id="23" creationId="{483018C7-4970-4022-A967-85B66E74F008}"/>
          </ac:picMkLst>
        </pc:picChg>
      </pc:sldChg>
      <pc:sldChg chg="addSp delSp modSp mod setBg setClrOvrMap delDesignElem">
        <pc:chgData name="Adam Cozort" userId="54c95015d4c165ab" providerId="LiveId" clId="{43EF5816-B2DD-4B2E-A451-C846BFC0C60C}" dt="2018-09-20T17:06:06.192" v="225" actId="20577"/>
        <pc:sldMkLst>
          <pc:docMk/>
          <pc:sldMk cId="2940540698" sldId="261"/>
        </pc:sldMkLst>
        <pc:spChg chg="mod">
          <ac:chgData name="Adam Cozort" userId="54c95015d4c165ab" providerId="LiveId" clId="{43EF5816-B2DD-4B2E-A451-C846BFC0C60C}" dt="2018-09-20T17:06:06.192" v="225" actId="20577"/>
          <ac:spMkLst>
            <pc:docMk/>
            <pc:sldMk cId="2940540698" sldId="261"/>
            <ac:spMk id="2" creationId="{CD0670A0-1232-4460-942F-AE997A444F4E}"/>
          </ac:spMkLst>
        </pc:spChg>
        <pc:spChg chg="add">
          <ac:chgData name="Adam Cozort" userId="54c95015d4c165ab" providerId="LiveId" clId="{43EF5816-B2DD-4B2E-A451-C846BFC0C60C}" dt="2018-09-20T16:59:14.157" v="151" actId="26606"/>
          <ac:spMkLst>
            <pc:docMk/>
            <pc:sldMk cId="2940540698" sldId="261"/>
            <ac:spMk id="4" creationId="{7520F84D-966A-41CD-B818-16BF32EF1E9D}"/>
          </ac:spMkLst>
        </pc:spChg>
        <pc:spChg chg="add">
          <ac:chgData name="Adam Cozort" userId="54c95015d4c165ab" providerId="LiveId" clId="{43EF5816-B2DD-4B2E-A451-C846BFC0C60C}" dt="2018-09-20T16:59:14.157" v="151" actId="26606"/>
          <ac:spMkLst>
            <pc:docMk/>
            <pc:sldMk cId="2940540698" sldId="261"/>
            <ac:spMk id="5" creationId="{57510D23-E323-4577-A8EA-12C6C6019BA1}"/>
          </ac:spMkLst>
        </pc:spChg>
        <pc:spChg chg="add">
          <ac:chgData name="Adam Cozort" userId="54c95015d4c165ab" providerId="LiveId" clId="{43EF5816-B2DD-4B2E-A451-C846BFC0C60C}" dt="2018-09-20T16:59:14.157" v="151" actId="26606"/>
          <ac:spMkLst>
            <pc:docMk/>
            <pc:sldMk cId="2940540698" sldId="261"/>
            <ac:spMk id="6" creationId="{8AACE35A-DD26-4C0E-81A5-8C18F739057F}"/>
          </ac:spMkLst>
        </pc:spChg>
        <pc:spChg chg="add">
          <ac:chgData name="Adam Cozort" userId="54c95015d4c165ab" providerId="LiveId" clId="{43EF5816-B2DD-4B2E-A451-C846BFC0C60C}" dt="2018-09-20T16:59:14.157" v="151" actId="26606"/>
          <ac:spMkLst>
            <pc:docMk/>
            <pc:sldMk cId="2940540698" sldId="261"/>
            <ac:spMk id="10" creationId="{18DAE5F6-55D5-4FC2-B1F3-AE114251F38B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940540698" sldId="261"/>
            <ac:spMk id="11" creationId="{7BA5DE79-30D1-4A10-8DB9-0A6E523A972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940540698" sldId="261"/>
            <ac:spMk id="13" creationId="{9ABD0D63-D23F-4AE7-8270-4185EF9C1C25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940540698" sldId="261"/>
            <ac:spMk id="15" creationId="{72168E9E-94E9-4BE3-B88C-C8A46811775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940540698" sldId="261"/>
            <ac:spMk id="17" creationId="{12107AC1-AA0D-4097-B03D-FD3C632AB886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940540698" sldId="261"/>
            <ac:spMk id="19" creationId="{7C8D231A-EC46-4736-B00F-76D307082204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940540698" sldId="261"/>
            <ac:spMk id="21" creationId="{7A9074EF-75C6-40E4-B8AE-48DDDC359D4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940540698" sldId="261"/>
            <ac:spMk id="25" creationId="{3C38C329-05C1-44E0-942C-D7A60A7F281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940540698" sldId="261"/>
            <ac:spMk id="27" creationId="{DA98F3A3-687B-4002-93F2-58E8590DC79F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2940540698" sldId="261"/>
            <ac:spMk id="29" creationId="{CE8DDCB6-CB7F-4357-B284-774DFD05F755}"/>
          </ac:spMkLst>
        </pc:sp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2940540698" sldId="261"/>
            <ac:picMk id="7" creationId="{3DBBA26C-89C3-411F-9753-606A413F89AF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2940540698" sldId="261"/>
            <ac:picMk id="9" creationId="{EEAD2215-6311-4D1C-B6B5-F57CB6BFCBCA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2940540698" sldId="261"/>
            <ac:picMk id="23" creationId="{483018C7-4970-4022-A967-85B66E74F008}"/>
          </ac:picMkLst>
        </pc:picChg>
        <pc:cxnChg chg="add">
          <ac:chgData name="Adam Cozort" userId="54c95015d4c165ab" providerId="LiveId" clId="{43EF5816-B2DD-4B2E-A451-C846BFC0C60C}" dt="2018-09-20T16:59:14.157" v="151" actId="26606"/>
          <ac:cxnSpMkLst>
            <pc:docMk/>
            <pc:sldMk cId="2940540698" sldId="261"/>
            <ac:cxnSpMk id="8" creationId="{E905CB15-2F46-4D9D-AEA4-3619C520C854}"/>
          </ac:cxnSpMkLst>
        </pc:cxnChg>
      </pc:sldChg>
      <pc:sldChg chg="addSp delSp modSp mod setBg setClrOvrMap delDesignElem">
        <pc:chgData name="Adam Cozort" userId="54c95015d4c165ab" providerId="LiveId" clId="{43EF5816-B2DD-4B2E-A451-C846BFC0C60C}" dt="2018-09-20T17:02:39.473" v="199" actId="14100"/>
        <pc:sldMkLst>
          <pc:docMk/>
          <pc:sldMk cId="3302419865" sldId="262"/>
        </pc:sldMkLst>
        <pc:spChg chg="mod">
          <ac:chgData name="Adam Cozort" userId="54c95015d4c165ab" providerId="LiveId" clId="{43EF5816-B2DD-4B2E-A451-C846BFC0C60C}" dt="2018-09-20T17:02:39.473" v="199" actId="14100"/>
          <ac:spMkLst>
            <pc:docMk/>
            <pc:sldMk cId="3302419865" sldId="262"/>
            <ac:spMk id="2" creationId="{CD0670A0-1232-4460-942F-AE997A444F4E}"/>
          </ac:spMkLst>
        </pc:spChg>
        <pc:spChg chg="add">
          <ac:chgData name="Adam Cozort" userId="54c95015d4c165ab" providerId="LiveId" clId="{43EF5816-B2DD-4B2E-A451-C846BFC0C60C}" dt="2018-09-20T17:00:03.903" v="163" actId="26606"/>
          <ac:spMkLst>
            <pc:docMk/>
            <pc:sldMk cId="3302419865" sldId="262"/>
            <ac:spMk id="4" creationId="{7520F84D-966A-41CD-B818-16BF32EF1E9D}"/>
          </ac:spMkLst>
        </pc:spChg>
        <pc:spChg chg="add">
          <ac:chgData name="Adam Cozort" userId="54c95015d4c165ab" providerId="LiveId" clId="{43EF5816-B2DD-4B2E-A451-C846BFC0C60C}" dt="2018-09-20T17:00:03.903" v="163" actId="26606"/>
          <ac:spMkLst>
            <pc:docMk/>
            <pc:sldMk cId="3302419865" sldId="262"/>
            <ac:spMk id="5" creationId="{57510D23-E323-4577-A8EA-12C6C6019BA1}"/>
          </ac:spMkLst>
        </pc:spChg>
        <pc:spChg chg="add">
          <ac:chgData name="Adam Cozort" userId="54c95015d4c165ab" providerId="LiveId" clId="{43EF5816-B2DD-4B2E-A451-C846BFC0C60C}" dt="2018-09-20T17:00:03.903" v="163" actId="26606"/>
          <ac:spMkLst>
            <pc:docMk/>
            <pc:sldMk cId="3302419865" sldId="262"/>
            <ac:spMk id="6" creationId="{AB4FFECA-0832-4FE3-B587-054A0F2D8054}"/>
          </ac:spMkLst>
        </pc:spChg>
        <pc:spChg chg="add">
          <ac:chgData name="Adam Cozort" userId="54c95015d4c165ab" providerId="LiveId" clId="{43EF5816-B2DD-4B2E-A451-C846BFC0C60C}" dt="2018-09-20T17:00:03.903" v="163" actId="26606"/>
          <ac:spMkLst>
            <pc:docMk/>
            <pc:sldMk cId="3302419865" sldId="262"/>
            <ac:spMk id="8" creationId="{C65858E6-5C0F-4AAE-A1AC-29BA07FFEE5C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02419865" sldId="262"/>
            <ac:spMk id="11" creationId="{7BA5DE79-30D1-4A10-8DB9-0A6E523A972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02419865" sldId="262"/>
            <ac:spMk id="13" creationId="{9ABD0D63-D23F-4AE7-8270-4185EF9C1C25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02419865" sldId="262"/>
            <ac:spMk id="15" creationId="{72168E9E-94E9-4BE3-B88C-C8A468117753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02419865" sldId="262"/>
            <ac:spMk id="17" creationId="{12107AC1-AA0D-4097-B03D-FD3C632AB886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02419865" sldId="262"/>
            <ac:spMk id="19" creationId="{7C8D231A-EC46-4736-B00F-76D307082204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02419865" sldId="262"/>
            <ac:spMk id="21" creationId="{7A9074EF-75C6-40E4-B8AE-48DDDC359D4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02419865" sldId="262"/>
            <ac:spMk id="25" creationId="{3C38C329-05C1-44E0-942C-D7A60A7F2810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02419865" sldId="262"/>
            <ac:spMk id="27" creationId="{DA98F3A3-687B-4002-93F2-58E8590DC79F}"/>
          </ac:spMkLst>
        </pc:spChg>
        <pc:spChg chg="del">
          <ac:chgData name="Adam Cozort" userId="54c95015d4c165ab" providerId="LiveId" clId="{43EF5816-B2DD-4B2E-A451-C846BFC0C60C}" dt="2018-09-20T16:54:38.478" v="7"/>
          <ac:spMkLst>
            <pc:docMk/>
            <pc:sldMk cId="3302419865" sldId="262"/>
            <ac:spMk id="29" creationId="{CE8DDCB6-CB7F-4357-B284-774DFD05F755}"/>
          </ac:spMkLst>
        </pc:sp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3302419865" sldId="262"/>
            <ac:picMk id="7" creationId="{3DBBA26C-89C3-411F-9753-606A413F89AF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3302419865" sldId="262"/>
            <ac:picMk id="9" creationId="{EEAD2215-6311-4D1C-B6B5-F57CB6BFCBCA}"/>
          </ac:picMkLst>
        </pc:picChg>
        <pc:picChg chg="del">
          <ac:chgData name="Adam Cozort" userId="54c95015d4c165ab" providerId="LiveId" clId="{43EF5816-B2DD-4B2E-A451-C846BFC0C60C}" dt="2018-09-20T16:54:38.478" v="7"/>
          <ac:picMkLst>
            <pc:docMk/>
            <pc:sldMk cId="3302419865" sldId="262"/>
            <ac:picMk id="23" creationId="{483018C7-4970-4022-A967-85B66E74F008}"/>
          </ac:picMkLst>
        </pc:picChg>
      </pc:sldChg>
      <pc:sldChg chg="addSp modSp add mod setBg setClrOvrMap">
        <pc:chgData name="Adam Cozort" userId="54c95015d4c165ab" providerId="LiveId" clId="{43EF5816-B2DD-4B2E-A451-C846BFC0C60C}" dt="2018-09-20T16:56:09.835" v="96" actId="14100"/>
        <pc:sldMkLst>
          <pc:docMk/>
          <pc:sldMk cId="2728968079" sldId="263"/>
        </pc:sldMkLst>
        <pc:spChg chg="mod">
          <ac:chgData name="Adam Cozort" userId="54c95015d4c165ab" providerId="LiveId" clId="{43EF5816-B2DD-4B2E-A451-C846BFC0C60C}" dt="2018-09-20T16:56:09.835" v="96" actId="14100"/>
          <ac:spMkLst>
            <pc:docMk/>
            <pc:sldMk cId="2728968079" sldId="263"/>
            <ac:spMk id="2" creationId="{094959F4-6B01-444C-8DB1-937EB17DBD03}"/>
          </ac:spMkLst>
        </pc:spChg>
        <pc:spChg chg="mod">
          <ac:chgData name="Adam Cozort" userId="54c95015d4c165ab" providerId="LiveId" clId="{43EF5816-B2DD-4B2E-A451-C846BFC0C60C}" dt="2018-09-20T16:55:38.223" v="60" actId="114"/>
          <ac:spMkLst>
            <pc:docMk/>
            <pc:sldMk cId="2728968079" sldId="263"/>
            <ac:spMk id="3" creationId="{1EE91D52-D4DF-4B44-95D5-53F2704CB589}"/>
          </ac:spMkLst>
        </pc:spChg>
        <pc:spChg chg="add">
          <ac:chgData name="Adam Cozort" userId="54c95015d4c165ab" providerId="LiveId" clId="{43EF5816-B2DD-4B2E-A451-C846BFC0C60C}" dt="2018-09-20T16:55:24.932" v="57" actId="26606"/>
          <ac:spMkLst>
            <pc:docMk/>
            <pc:sldMk cId="2728968079" sldId="263"/>
            <ac:spMk id="8" creationId="{15384613-A493-4A01-873E-5BD3769D1AE8}"/>
          </ac:spMkLst>
        </pc:spChg>
        <pc:spChg chg="add">
          <ac:chgData name="Adam Cozort" userId="54c95015d4c165ab" providerId="LiveId" clId="{43EF5816-B2DD-4B2E-A451-C846BFC0C60C}" dt="2018-09-20T16:55:24.932" v="57" actId="26606"/>
          <ac:spMkLst>
            <pc:docMk/>
            <pc:sldMk cId="2728968079" sldId="263"/>
            <ac:spMk id="10" creationId="{34336F18-80E9-4DFA-9C2E-3F85614720EA}"/>
          </ac:spMkLst>
        </pc:spChg>
        <pc:spChg chg="add">
          <ac:chgData name="Adam Cozort" userId="54c95015d4c165ab" providerId="LiveId" clId="{43EF5816-B2DD-4B2E-A451-C846BFC0C60C}" dt="2018-09-20T16:55:24.932" v="57" actId="26606"/>
          <ac:spMkLst>
            <pc:docMk/>
            <pc:sldMk cId="2728968079" sldId="263"/>
            <ac:spMk id="12" creationId="{9D293054-EC89-4CF2-AAEF-B38981E923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967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6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8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9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04993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539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957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2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2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53904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961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12C7619-E52A-4B13-95CA-C55E1BA867C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558CD0D-ACC0-437C-BB34-4DA9E8C5EA0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0311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384613-A493-4A01-873E-5BD3769D1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4959F4-6B01-444C-8DB1-937EB17DB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643467"/>
            <a:ext cx="5668956" cy="4019149"/>
          </a:xfrm>
        </p:spPr>
        <p:txBody>
          <a:bodyPr anchor="b">
            <a:normAutofit/>
          </a:bodyPr>
          <a:lstStyle/>
          <a:p>
            <a:pPr algn="l"/>
            <a:r>
              <a:rPr lang="en-US" sz="6500" dirty="0"/>
              <a:t>Loving Jesus More – as our Savior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E91D52-D4DF-4B44-95D5-53F2704CB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248" y="4662616"/>
            <a:ext cx="5668957" cy="742279"/>
          </a:xfrm>
        </p:spPr>
        <p:txBody>
          <a:bodyPr>
            <a:normAutofit/>
          </a:bodyPr>
          <a:lstStyle/>
          <a:p>
            <a:pPr algn="l"/>
            <a:r>
              <a:rPr lang="en-US" sz="1600" i="1" dirty="0"/>
              <a:t>Grandview Pines Gospel Meeting - #4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336F18-80E9-4DFA-9C2E-3F8561472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rgbClr val="17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D293054-EC89-4CF2-AAEF-B38981E9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977073" y="0"/>
            <a:ext cx="2166927" cy="6858000"/>
          </a:xfrm>
          <a:custGeom>
            <a:avLst/>
            <a:gdLst>
              <a:gd name="connsiteX0" fmla="*/ 1514461 w 2889236"/>
              <a:gd name="connsiteY0" fmla="*/ 0 h 6858000"/>
              <a:gd name="connsiteX1" fmla="*/ 1291796 w 2889236"/>
              <a:gd name="connsiteY1" fmla="*/ 0 h 6858000"/>
              <a:gd name="connsiteX2" fmla="*/ 1242998 w 2889236"/>
              <a:gd name="connsiteY2" fmla="*/ 0 h 6858000"/>
              <a:gd name="connsiteX3" fmla="*/ 303177 w 2889236"/>
              <a:gd name="connsiteY3" fmla="*/ 0 h 6858000"/>
              <a:gd name="connsiteX4" fmla="*/ 235415 w 2889236"/>
              <a:gd name="connsiteY4" fmla="*/ 0 h 6858000"/>
              <a:gd name="connsiteX5" fmla="*/ 0 w 2889236"/>
              <a:gd name="connsiteY5" fmla="*/ 0 h 6858000"/>
              <a:gd name="connsiteX6" fmla="*/ 0 w 2889236"/>
              <a:gd name="connsiteY6" fmla="*/ 6858000 h 6858000"/>
              <a:gd name="connsiteX7" fmla="*/ 235415 w 2889236"/>
              <a:gd name="connsiteY7" fmla="*/ 6858000 h 6858000"/>
              <a:gd name="connsiteX8" fmla="*/ 303177 w 2889236"/>
              <a:gd name="connsiteY8" fmla="*/ 6858000 h 6858000"/>
              <a:gd name="connsiteX9" fmla="*/ 1242998 w 2889236"/>
              <a:gd name="connsiteY9" fmla="*/ 6858000 h 6858000"/>
              <a:gd name="connsiteX10" fmla="*/ 1291795 w 2889236"/>
              <a:gd name="connsiteY10" fmla="*/ 6858000 h 6858000"/>
              <a:gd name="connsiteX11" fmla="*/ 1514461 w 2889236"/>
              <a:gd name="connsiteY11" fmla="*/ 6858000 h 6858000"/>
              <a:gd name="connsiteX12" fmla="*/ 1541448 w 2889236"/>
              <a:gd name="connsiteY12" fmla="*/ 6770688 h 6858000"/>
              <a:gd name="connsiteX13" fmla="*/ 1566848 w 2889236"/>
              <a:gd name="connsiteY13" fmla="*/ 6683375 h 6858000"/>
              <a:gd name="connsiteX14" fmla="*/ 1592248 w 2889236"/>
              <a:gd name="connsiteY14" fmla="*/ 6594475 h 6858000"/>
              <a:gd name="connsiteX15" fmla="*/ 1614473 w 2889236"/>
              <a:gd name="connsiteY15" fmla="*/ 6503988 h 6858000"/>
              <a:gd name="connsiteX16" fmla="*/ 1641461 w 2889236"/>
              <a:gd name="connsiteY16" fmla="*/ 6416675 h 6858000"/>
              <a:gd name="connsiteX17" fmla="*/ 1670036 w 2889236"/>
              <a:gd name="connsiteY17" fmla="*/ 6332538 h 6858000"/>
              <a:gd name="connsiteX18" fmla="*/ 1706548 w 2889236"/>
              <a:gd name="connsiteY18" fmla="*/ 6253163 h 6858000"/>
              <a:gd name="connsiteX19" fmla="*/ 1749411 w 2889236"/>
              <a:gd name="connsiteY19" fmla="*/ 6180138 h 6858000"/>
              <a:gd name="connsiteX20" fmla="*/ 1797036 w 2889236"/>
              <a:gd name="connsiteY20" fmla="*/ 6118225 h 6858000"/>
              <a:gd name="connsiteX21" fmla="*/ 1849423 w 2889236"/>
              <a:gd name="connsiteY21" fmla="*/ 6059488 h 6858000"/>
              <a:gd name="connsiteX22" fmla="*/ 1909748 w 2889236"/>
              <a:gd name="connsiteY22" fmla="*/ 6005513 h 6858000"/>
              <a:gd name="connsiteX23" fmla="*/ 1973248 w 2889236"/>
              <a:gd name="connsiteY23" fmla="*/ 5951538 h 6858000"/>
              <a:gd name="connsiteX24" fmla="*/ 2039923 w 2889236"/>
              <a:gd name="connsiteY24" fmla="*/ 5900738 h 6858000"/>
              <a:gd name="connsiteX25" fmla="*/ 2106598 w 2889236"/>
              <a:gd name="connsiteY25" fmla="*/ 5849938 h 6858000"/>
              <a:gd name="connsiteX26" fmla="*/ 2174861 w 2889236"/>
              <a:gd name="connsiteY26" fmla="*/ 5797550 h 6858000"/>
              <a:gd name="connsiteX27" fmla="*/ 2239948 w 2889236"/>
              <a:gd name="connsiteY27" fmla="*/ 5746750 h 6858000"/>
              <a:gd name="connsiteX28" fmla="*/ 2301861 w 2889236"/>
              <a:gd name="connsiteY28" fmla="*/ 5692775 h 6858000"/>
              <a:gd name="connsiteX29" fmla="*/ 2359011 w 2889236"/>
              <a:gd name="connsiteY29" fmla="*/ 5634038 h 6858000"/>
              <a:gd name="connsiteX30" fmla="*/ 2411398 w 2889236"/>
              <a:gd name="connsiteY30" fmla="*/ 5575300 h 6858000"/>
              <a:gd name="connsiteX31" fmla="*/ 2454261 w 2889236"/>
              <a:gd name="connsiteY31" fmla="*/ 5511800 h 6858000"/>
              <a:gd name="connsiteX32" fmla="*/ 2490773 w 2889236"/>
              <a:gd name="connsiteY32" fmla="*/ 5440363 h 6858000"/>
              <a:gd name="connsiteX33" fmla="*/ 2512998 w 2889236"/>
              <a:gd name="connsiteY33" fmla="*/ 5370513 h 6858000"/>
              <a:gd name="connsiteX34" fmla="*/ 2527286 w 2889236"/>
              <a:gd name="connsiteY34" fmla="*/ 5292725 h 6858000"/>
              <a:gd name="connsiteX35" fmla="*/ 2533636 w 2889236"/>
              <a:gd name="connsiteY35" fmla="*/ 5216525 h 6858000"/>
              <a:gd name="connsiteX36" fmla="*/ 2532048 w 2889236"/>
              <a:gd name="connsiteY36" fmla="*/ 5135563 h 6858000"/>
              <a:gd name="connsiteX37" fmla="*/ 2525698 w 2889236"/>
              <a:gd name="connsiteY37" fmla="*/ 5054600 h 6858000"/>
              <a:gd name="connsiteX38" fmla="*/ 2517761 w 2889236"/>
              <a:gd name="connsiteY38" fmla="*/ 4970463 h 6858000"/>
              <a:gd name="connsiteX39" fmla="*/ 2506648 w 2889236"/>
              <a:gd name="connsiteY39" fmla="*/ 4886325 h 6858000"/>
              <a:gd name="connsiteX40" fmla="*/ 2493948 w 2889236"/>
              <a:gd name="connsiteY40" fmla="*/ 4802188 h 6858000"/>
              <a:gd name="connsiteX41" fmla="*/ 2484423 w 2889236"/>
              <a:gd name="connsiteY41" fmla="*/ 4718050 h 6858000"/>
              <a:gd name="connsiteX42" fmla="*/ 2478073 w 2889236"/>
              <a:gd name="connsiteY42" fmla="*/ 4633913 h 6858000"/>
              <a:gd name="connsiteX43" fmla="*/ 2473311 w 2889236"/>
              <a:gd name="connsiteY43" fmla="*/ 4552950 h 6858000"/>
              <a:gd name="connsiteX44" fmla="*/ 2478073 w 2889236"/>
              <a:gd name="connsiteY44" fmla="*/ 4473575 h 6858000"/>
              <a:gd name="connsiteX45" fmla="*/ 2487598 w 2889236"/>
              <a:gd name="connsiteY45" fmla="*/ 4395788 h 6858000"/>
              <a:gd name="connsiteX46" fmla="*/ 2508236 w 2889236"/>
              <a:gd name="connsiteY46" fmla="*/ 4314825 h 6858000"/>
              <a:gd name="connsiteX47" fmla="*/ 2539986 w 2889236"/>
              <a:gd name="connsiteY47" fmla="*/ 4235450 h 6858000"/>
              <a:gd name="connsiteX48" fmla="*/ 2578086 w 2889236"/>
              <a:gd name="connsiteY48" fmla="*/ 4156075 h 6858000"/>
              <a:gd name="connsiteX49" fmla="*/ 2620948 w 2889236"/>
              <a:gd name="connsiteY49" fmla="*/ 4076700 h 6858000"/>
              <a:gd name="connsiteX50" fmla="*/ 2665398 w 2889236"/>
              <a:gd name="connsiteY50" fmla="*/ 3998913 h 6858000"/>
              <a:gd name="connsiteX51" fmla="*/ 2713024 w 2889236"/>
              <a:gd name="connsiteY51" fmla="*/ 3919538 h 6858000"/>
              <a:gd name="connsiteX52" fmla="*/ 2755886 w 2889236"/>
              <a:gd name="connsiteY52" fmla="*/ 3840163 h 6858000"/>
              <a:gd name="connsiteX53" fmla="*/ 2798748 w 2889236"/>
              <a:gd name="connsiteY53" fmla="*/ 3759200 h 6858000"/>
              <a:gd name="connsiteX54" fmla="*/ 2835261 w 2889236"/>
              <a:gd name="connsiteY54" fmla="*/ 3678238 h 6858000"/>
              <a:gd name="connsiteX55" fmla="*/ 2863836 w 2889236"/>
              <a:gd name="connsiteY55" fmla="*/ 3597275 h 6858000"/>
              <a:gd name="connsiteX56" fmla="*/ 2879711 w 2889236"/>
              <a:gd name="connsiteY56" fmla="*/ 3514725 h 6858000"/>
              <a:gd name="connsiteX57" fmla="*/ 2889236 w 2889236"/>
              <a:gd name="connsiteY57" fmla="*/ 3429000 h 6858000"/>
              <a:gd name="connsiteX58" fmla="*/ 2879711 w 2889236"/>
              <a:gd name="connsiteY58" fmla="*/ 3343275 h 6858000"/>
              <a:gd name="connsiteX59" fmla="*/ 2863836 w 2889236"/>
              <a:gd name="connsiteY59" fmla="*/ 3260725 h 6858000"/>
              <a:gd name="connsiteX60" fmla="*/ 2835261 w 2889236"/>
              <a:gd name="connsiteY60" fmla="*/ 3179763 h 6858000"/>
              <a:gd name="connsiteX61" fmla="*/ 2798748 w 2889236"/>
              <a:gd name="connsiteY61" fmla="*/ 3098800 h 6858000"/>
              <a:gd name="connsiteX62" fmla="*/ 2755886 w 2889236"/>
              <a:gd name="connsiteY62" fmla="*/ 3017838 h 6858000"/>
              <a:gd name="connsiteX63" fmla="*/ 2713024 w 2889236"/>
              <a:gd name="connsiteY63" fmla="*/ 2938463 h 6858000"/>
              <a:gd name="connsiteX64" fmla="*/ 2665398 w 2889236"/>
              <a:gd name="connsiteY64" fmla="*/ 2859088 h 6858000"/>
              <a:gd name="connsiteX65" fmla="*/ 2620948 w 2889236"/>
              <a:gd name="connsiteY65" fmla="*/ 2781300 h 6858000"/>
              <a:gd name="connsiteX66" fmla="*/ 2578086 w 2889236"/>
              <a:gd name="connsiteY66" fmla="*/ 2701925 h 6858000"/>
              <a:gd name="connsiteX67" fmla="*/ 2539986 w 2889236"/>
              <a:gd name="connsiteY67" fmla="*/ 2622550 h 6858000"/>
              <a:gd name="connsiteX68" fmla="*/ 2508236 w 2889236"/>
              <a:gd name="connsiteY68" fmla="*/ 2543175 h 6858000"/>
              <a:gd name="connsiteX69" fmla="*/ 2487598 w 2889236"/>
              <a:gd name="connsiteY69" fmla="*/ 2462213 h 6858000"/>
              <a:gd name="connsiteX70" fmla="*/ 2478073 w 2889236"/>
              <a:gd name="connsiteY70" fmla="*/ 2384425 h 6858000"/>
              <a:gd name="connsiteX71" fmla="*/ 2473311 w 2889236"/>
              <a:gd name="connsiteY71" fmla="*/ 2305050 h 6858000"/>
              <a:gd name="connsiteX72" fmla="*/ 2478073 w 2889236"/>
              <a:gd name="connsiteY72" fmla="*/ 2224088 h 6858000"/>
              <a:gd name="connsiteX73" fmla="*/ 2484423 w 2889236"/>
              <a:gd name="connsiteY73" fmla="*/ 2139950 h 6858000"/>
              <a:gd name="connsiteX74" fmla="*/ 2493948 w 2889236"/>
              <a:gd name="connsiteY74" fmla="*/ 2055813 h 6858000"/>
              <a:gd name="connsiteX75" fmla="*/ 2506648 w 2889236"/>
              <a:gd name="connsiteY75" fmla="*/ 1971675 h 6858000"/>
              <a:gd name="connsiteX76" fmla="*/ 2517761 w 2889236"/>
              <a:gd name="connsiteY76" fmla="*/ 1887538 h 6858000"/>
              <a:gd name="connsiteX77" fmla="*/ 2525698 w 2889236"/>
              <a:gd name="connsiteY77" fmla="*/ 1803400 h 6858000"/>
              <a:gd name="connsiteX78" fmla="*/ 2532048 w 2889236"/>
              <a:gd name="connsiteY78" fmla="*/ 1722438 h 6858000"/>
              <a:gd name="connsiteX79" fmla="*/ 2533636 w 2889236"/>
              <a:gd name="connsiteY79" fmla="*/ 1641475 h 6858000"/>
              <a:gd name="connsiteX80" fmla="*/ 2527286 w 2889236"/>
              <a:gd name="connsiteY80" fmla="*/ 1565275 h 6858000"/>
              <a:gd name="connsiteX81" fmla="*/ 2512998 w 2889236"/>
              <a:gd name="connsiteY81" fmla="*/ 1487488 h 6858000"/>
              <a:gd name="connsiteX82" fmla="*/ 2490773 w 2889236"/>
              <a:gd name="connsiteY82" fmla="*/ 1417638 h 6858000"/>
              <a:gd name="connsiteX83" fmla="*/ 2454261 w 2889236"/>
              <a:gd name="connsiteY83" fmla="*/ 1346200 h 6858000"/>
              <a:gd name="connsiteX84" fmla="*/ 2411398 w 2889236"/>
              <a:gd name="connsiteY84" fmla="*/ 1282700 h 6858000"/>
              <a:gd name="connsiteX85" fmla="*/ 2359011 w 2889236"/>
              <a:gd name="connsiteY85" fmla="*/ 1223963 h 6858000"/>
              <a:gd name="connsiteX86" fmla="*/ 2301861 w 2889236"/>
              <a:gd name="connsiteY86" fmla="*/ 1165225 h 6858000"/>
              <a:gd name="connsiteX87" fmla="*/ 2239948 w 2889236"/>
              <a:gd name="connsiteY87" fmla="*/ 1111250 h 6858000"/>
              <a:gd name="connsiteX88" fmla="*/ 2174861 w 2889236"/>
              <a:gd name="connsiteY88" fmla="*/ 1060450 h 6858000"/>
              <a:gd name="connsiteX89" fmla="*/ 2106598 w 2889236"/>
              <a:gd name="connsiteY89" fmla="*/ 1008063 h 6858000"/>
              <a:gd name="connsiteX90" fmla="*/ 2039923 w 2889236"/>
              <a:gd name="connsiteY90" fmla="*/ 957263 h 6858000"/>
              <a:gd name="connsiteX91" fmla="*/ 1973248 w 2889236"/>
              <a:gd name="connsiteY91" fmla="*/ 906463 h 6858000"/>
              <a:gd name="connsiteX92" fmla="*/ 1909748 w 2889236"/>
              <a:gd name="connsiteY92" fmla="*/ 852488 h 6858000"/>
              <a:gd name="connsiteX93" fmla="*/ 1849423 w 2889236"/>
              <a:gd name="connsiteY93" fmla="*/ 798513 h 6858000"/>
              <a:gd name="connsiteX94" fmla="*/ 1797036 w 2889236"/>
              <a:gd name="connsiteY94" fmla="*/ 739775 h 6858000"/>
              <a:gd name="connsiteX95" fmla="*/ 1749411 w 2889236"/>
              <a:gd name="connsiteY95" fmla="*/ 677863 h 6858000"/>
              <a:gd name="connsiteX96" fmla="*/ 1706548 w 2889236"/>
              <a:gd name="connsiteY96" fmla="*/ 604838 h 6858000"/>
              <a:gd name="connsiteX97" fmla="*/ 1670036 w 2889236"/>
              <a:gd name="connsiteY97" fmla="*/ 525463 h 6858000"/>
              <a:gd name="connsiteX98" fmla="*/ 1641461 w 2889236"/>
              <a:gd name="connsiteY98" fmla="*/ 441325 h 6858000"/>
              <a:gd name="connsiteX99" fmla="*/ 1614473 w 2889236"/>
              <a:gd name="connsiteY99" fmla="*/ 354013 h 6858000"/>
              <a:gd name="connsiteX100" fmla="*/ 1592248 w 2889236"/>
              <a:gd name="connsiteY100" fmla="*/ 263525 h 6858000"/>
              <a:gd name="connsiteX101" fmla="*/ 1566848 w 2889236"/>
              <a:gd name="connsiteY101" fmla="*/ 174625 h 6858000"/>
              <a:gd name="connsiteX102" fmla="*/ 1541448 w 2889236"/>
              <a:gd name="connsiteY102" fmla="*/ 873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889236" h="6858000">
                <a:moveTo>
                  <a:pt x="1514461" y="0"/>
                </a:moveTo>
                <a:lnTo>
                  <a:pt x="1291796" y="0"/>
                </a:lnTo>
                <a:lnTo>
                  <a:pt x="1242998" y="0"/>
                </a:lnTo>
                <a:lnTo>
                  <a:pt x="303177" y="0"/>
                </a:lnTo>
                <a:lnTo>
                  <a:pt x="235415" y="0"/>
                </a:lnTo>
                <a:lnTo>
                  <a:pt x="0" y="0"/>
                </a:lnTo>
                <a:lnTo>
                  <a:pt x="0" y="6858000"/>
                </a:lnTo>
                <a:lnTo>
                  <a:pt x="235415" y="6858000"/>
                </a:lnTo>
                <a:lnTo>
                  <a:pt x="303177" y="6858000"/>
                </a:lnTo>
                <a:lnTo>
                  <a:pt x="1242998" y="6858000"/>
                </a:lnTo>
                <a:lnTo>
                  <a:pt x="1291795" y="6858000"/>
                </a:lnTo>
                <a:lnTo>
                  <a:pt x="1514461" y="6858000"/>
                </a:lnTo>
                <a:lnTo>
                  <a:pt x="1541448" y="6770688"/>
                </a:lnTo>
                <a:lnTo>
                  <a:pt x="1566848" y="6683375"/>
                </a:lnTo>
                <a:lnTo>
                  <a:pt x="1592248" y="6594475"/>
                </a:lnTo>
                <a:lnTo>
                  <a:pt x="1614473" y="6503988"/>
                </a:lnTo>
                <a:lnTo>
                  <a:pt x="1641461" y="6416675"/>
                </a:lnTo>
                <a:lnTo>
                  <a:pt x="1670036" y="6332538"/>
                </a:lnTo>
                <a:lnTo>
                  <a:pt x="1706548" y="6253163"/>
                </a:lnTo>
                <a:lnTo>
                  <a:pt x="1749411" y="6180138"/>
                </a:lnTo>
                <a:lnTo>
                  <a:pt x="1797036" y="6118225"/>
                </a:lnTo>
                <a:lnTo>
                  <a:pt x="1849423" y="6059488"/>
                </a:lnTo>
                <a:lnTo>
                  <a:pt x="1909748" y="6005513"/>
                </a:lnTo>
                <a:lnTo>
                  <a:pt x="1973248" y="5951538"/>
                </a:lnTo>
                <a:lnTo>
                  <a:pt x="2039923" y="5900738"/>
                </a:lnTo>
                <a:lnTo>
                  <a:pt x="2106598" y="5849938"/>
                </a:lnTo>
                <a:lnTo>
                  <a:pt x="2174861" y="5797550"/>
                </a:lnTo>
                <a:lnTo>
                  <a:pt x="2239948" y="5746750"/>
                </a:lnTo>
                <a:lnTo>
                  <a:pt x="2301861" y="5692775"/>
                </a:lnTo>
                <a:lnTo>
                  <a:pt x="2359011" y="5634038"/>
                </a:lnTo>
                <a:lnTo>
                  <a:pt x="2411398" y="5575300"/>
                </a:lnTo>
                <a:lnTo>
                  <a:pt x="2454261" y="5511800"/>
                </a:lnTo>
                <a:lnTo>
                  <a:pt x="2490773" y="5440363"/>
                </a:lnTo>
                <a:lnTo>
                  <a:pt x="2512998" y="5370513"/>
                </a:lnTo>
                <a:lnTo>
                  <a:pt x="2527286" y="5292725"/>
                </a:lnTo>
                <a:lnTo>
                  <a:pt x="2533636" y="5216525"/>
                </a:lnTo>
                <a:lnTo>
                  <a:pt x="2532048" y="5135563"/>
                </a:lnTo>
                <a:lnTo>
                  <a:pt x="2525698" y="5054600"/>
                </a:lnTo>
                <a:lnTo>
                  <a:pt x="2517761" y="4970463"/>
                </a:lnTo>
                <a:lnTo>
                  <a:pt x="2506648" y="4886325"/>
                </a:lnTo>
                <a:lnTo>
                  <a:pt x="2493948" y="4802188"/>
                </a:lnTo>
                <a:lnTo>
                  <a:pt x="2484423" y="4718050"/>
                </a:lnTo>
                <a:lnTo>
                  <a:pt x="2478073" y="4633913"/>
                </a:lnTo>
                <a:lnTo>
                  <a:pt x="2473311" y="4552950"/>
                </a:lnTo>
                <a:lnTo>
                  <a:pt x="2478073" y="4473575"/>
                </a:lnTo>
                <a:lnTo>
                  <a:pt x="2487598" y="4395788"/>
                </a:lnTo>
                <a:lnTo>
                  <a:pt x="2508236" y="4314825"/>
                </a:lnTo>
                <a:lnTo>
                  <a:pt x="2539986" y="4235450"/>
                </a:lnTo>
                <a:lnTo>
                  <a:pt x="2578086" y="4156075"/>
                </a:lnTo>
                <a:lnTo>
                  <a:pt x="2620948" y="4076700"/>
                </a:lnTo>
                <a:lnTo>
                  <a:pt x="2665398" y="3998913"/>
                </a:lnTo>
                <a:lnTo>
                  <a:pt x="2713024" y="3919538"/>
                </a:lnTo>
                <a:lnTo>
                  <a:pt x="2755886" y="3840163"/>
                </a:lnTo>
                <a:lnTo>
                  <a:pt x="2798748" y="3759200"/>
                </a:lnTo>
                <a:lnTo>
                  <a:pt x="2835261" y="3678238"/>
                </a:lnTo>
                <a:lnTo>
                  <a:pt x="2863836" y="3597275"/>
                </a:lnTo>
                <a:lnTo>
                  <a:pt x="2879711" y="3514725"/>
                </a:lnTo>
                <a:lnTo>
                  <a:pt x="2889236" y="3429000"/>
                </a:lnTo>
                <a:lnTo>
                  <a:pt x="2879711" y="3343275"/>
                </a:lnTo>
                <a:lnTo>
                  <a:pt x="2863836" y="3260725"/>
                </a:lnTo>
                <a:lnTo>
                  <a:pt x="2835261" y="3179763"/>
                </a:lnTo>
                <a:lnTo>
                  <a:pt x="2798748" y="3098800"/>
                </a:lnTo>
                <a:lnTo>
                  <a:pt x="2755886" y="3017838"/>
                </a:lnTo>
                <a:lnTo>
                  <a:pt x="2713024" y="2938463"/>
                </a:lnTo>
                <a:lnTo>
                  <a:pt x="2665398" y="2859088"/>
                </a:lnTo>
                <a:lnTo>
                  <a:pt x="2620948" y="2781300"/>
                </a:lnTo>
                <a:lnTo>
                  <a:pt x="2578086" y="2701925"/>
                </a:lnTo>
                <a:lnTo>
                  <a:pt x="2539986" y="2622550"/>
                </a:lnTo>
                <a:lnTo>
                  <a:pt x="2508236" y="2543175"/>
                </a:lnTo>
                <a:lnTo>
                  <a:pt x="2487598" y="2462213"/>
                </a:lnTo>
                <a:lnTo>
                  <a:pt x="2478073" y="2384425"/>
                </a:lnTo>
                <a:lnTo>
                  <a:pt x="2473311" y="2305050"/>
                </a:lnTo>
                <a:lnTo>
                  <a:pt x="2478073" y="2224088"/>
                </a:lnTo>
                <a:lnTo>
                  <a:pt x="2484423" y="2139950"/>
                </a:lnTo>
                <a:lnTo>
                  <a:pt x="2493948" y="2055813"/>
                </a:lnTo>
                <a:lnTo>
                  <a:pt x="2506648" y="1971675"/>
                </a:lnTo>
                <a:lnTo>
                  <a:pt x="2517761" y="1887538"/>
                </a:lnTo>
                <a:lnTo>
                  <a:pt x="2525698" y="1803400"/>
                </a:lnTo>
                <a:lnTo>
                  <a:pt x="2532048" y="1722438"/>
                </a:lnTo>
                <a:lnTo>
                  <a:pt x="2533636" y="1641475"/>
                </a:lnTo>
                <a:lnTo>
                  <a:pt x="2527286" y="1565275"/>
                </a:lnTo>
                <a:lnTo>
                  <a:pt x="2512998" y="1487488"/>
                </a:lnTo>
                <a:lnTo>
                  <a:pt x="2490773" y="1417638"/>
                </a:lnTo>
                <a:lnTo>
                  <a:pt x="2454261" y="1346200"/>
                </a:lnTo>
                <a:lnTo>
                  <a:pt x="2411398" y="1282700"/>
                </a:lnTo>
                <a:lnTo>
                  <a:pt x="2359011" y="1223963"/>
                </a:lnTo>
                <a:lnTo>
                  <a:pt x="2301861" y="1165225"/>
                </a:lnTo>
                <a:lnTo>
                  <a:pt x="2239948" y="1111250"/>
                </a:lnTo>
                <a:lnTo>
                  <a:pt x="2174861" y="1060450"/>
                </a:lnTo>
                <a:lnTo>
                  <a:pt x="2106598" y="1008063"/>
                </a:lnTo>
                <a:lnTo>
                  <a:pt x="2039923" y="957263"/>
                </a:lnTo>
                <a:lnTo>
                  <a:pt x="1973248" y="906463"/>
                </a:lnTo>
                <a:lnTo>
                  <a:pt x="1909748" y="852488"/>
                </a:lnTo>
                <a:lnTo>
                  <a:pt x="1849423" y="798513"/>
                </a:lnTo>
                <a:lnTo>
                  <a:pt x="1797036" y="739775"/>
                </a:lnTo>
                <a:lnTo>
                  <a:pt x="1749411" y="677863"/>
                </a:lnTo>
                <a:lnTo>
                  <a:pt x="1706548" y="604838"/>
                </a:lnTo>
                <a:lnTo>
                  <a:pt x="1670036" y="525463"/>
                </a:lnTo>
                <a:lnTo>
                  <a:pt x="1641461" y="441325"/>
                </a:lnTo>
                <a:lnTo>
                  <a:pt x="1614473" y="354013"/>
                </a:lnTo>
                <a:lnTo>
                  <a:pt x="1592248" y="263525"/>
                </a:lnTo>
                <a:lnTo>
                  <a:pt x="1566848" y="174625"/>
                </a:lnTo>
                <a:lnTo>
                  <a:pt x="1541448" y="87313"/>
                </a:lnTo>
                <a:close/>
              </a:path>
            </a:pathLst>
          </a:custGeom>
          <a:solidFill>
            <a:srgbClr val="171624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28968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FC012A5-170D-4B0F-A916-A8EE2C6CE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7F40654-5E8C-468A-9596-50927AF1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50948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1B655-1B99-41E8-B1F6-E370E49FF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1354945"/>
            <a:ext cx="2026885" cy="414811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rgbClr val="2A1A00"/>
                </a:solidFill>
              </a:rPr>
              <a:t>A “Savior”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0B1BD4A-8DE6-4266-9C27-59260F938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2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3A5F0-1676-44B2-AFC8-528BEFDF1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1435" y="856734"/>
            <a:ext cx="5701064" cy="5321643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Trebuchet MS" panose="020B0603020202020204" pitchFamily="34" charset="0"/>
              </a:rPr>
              <a:t>The word “savior” is defined as: “one who saves someone or something from danger or harm.” (Merriam-Webster)</a:t>
            </a:r>
          </a:p>
          <a:p>
            <a:r>
              <a:rPr lang="en-US" sz="3200" dirty="0">
                <a:latin typeface="Trebuchet MS" panose="020B0603020202020204" pitchFamily="34" charset="0"/>
              </a:rPr>
              <a:t>In the New Testament, the term is used to translate the word </a:t>
            </a:r>
            <a:r>
              <a:rPr lang="el-GR" sz="3200" i="1" dirty="0">
                <a:latin typeface="Trebuchet MS" panose="020B0603020202020204" pitchFamily="34" charset="0"/>
              </a:rPr>
              <a:t>σωτηρ</a:t>
            </a:r>
            <a:r>
              <a:rPr lang="en-US" sz="3200" dirty="0">
                <a:latin typeface="Trebuchet MS" panose="020B0603020202020204" pitchFamily="34" charset="0"/>
              </a:rPr>
              <a:t>, meaning, “savior, preserver, deliverer. </a:t>
            </a:r>
          </a:p>
        </p:txBody>
      </p:sp>
    </p:spTree>
    <p:extLst>
      <p:ext uri="{BB962C8B-B14F-4D97-AF65-F5344CB8AC3E}">
        <p14:creationId xmlns:p14="http://schemas.microsoft.com/office/powerpoint/2010/main" val="3375686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0670A0-1232-4460-942F-AE997A444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97" y="864911"/>
            <a:ext cx="8040129" cy="34672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60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How do we come to love Jesus more as our savior?</a:t>
            </a:r>
          </a:p>
        </p:txBody>
      </p:sp>
      <p:sp>
        <p:nvSpPr>
          <p:cNvPr id="8" name="Freeform: Shape 12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9144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13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id="{15384613-A493-4A01-873E-5BD3769D1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0670A0-1232-4460-942F-AE997A444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643467"/>
            <a:ext cx="6862118" cy="484990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60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To build a deeper love for Jesus, we must have a deeper understanding of sin.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4336F18-80E9-4DFA-9C2E-3F8561472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rgbClr val="17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: Shape 14">
            <a:extLst>
              <a:ext uri="{FF2B5EF4-FFF2-40B4-BE49-F238E27FC236}">
                <a16:creationId xmlns:a16="http://schemas.microsoft.com/office/drawing/2014/main" id="{9D293054-EC89-4CF2-AAEF-B38981E9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977073" y="0"/>
            <a:ext cx="2166927" cy="6858000"/>
          </a:xfrm>
          <a:custGeom>
            <a:avLst/>
            <a:gdLst>
              <a:gd name="connsiteX0" fmla="*/ 1514461 w 2889236"/>
              <a:gd name="connsiteY0" fmla="*/ 0 h 6858000"/>
              <a:gd name="connsiteX1" fmla="*/ 1291796 w 2889236"/>
              <a:gd name="connsiteY1" fmla="*/ 0 h 6858000"/>
              <a:gd name="connsiteX2" fmla="*/ 1242998 w 2889236"/>
              <a:gd name="connsiteY2" fmla="*/ 0 h 6858000"/>
              <a:gd name="connsiteX3" fmla="*/ 303177 w 2889236"/>
              <a:gd name="connsiteY3" fmla="*/ 0 h 6858000"/>
              <a:gd name="connsiteX4" fmla="*/ 235415 w 2889236"/>
              <a:gd name="connsiteY4" fmla="*/ 0 h 6858000"/>
              <a:gd name="connsiteX5" fmla="*/ 0 w 2889236"/>
              <a:gd name="connsiteY5" fmla="*/ 0 h 6858000"/>
              <a:gd name="connsiteX6" fmla="*/ 0 w 2889236"/>
              <a:gd name="connsiteY6" fmla="*/ 6858000 h 6858000"/>
              <a:gd name="connsiteX7" fmla="*/ 235415 w 2889236"/>
              <a:gd name="connsiteY7" fmla="*/ 6858000 h 6858000"/>
              <a:gd name="connsiteX8" fmla="*/ 303177 w 2889236"/>
              <a:gd name="connsiteY8" fmla="*/ 6858000 h 6858000"/>
              <a:gd name="connsiteX9" fmla="*/ 1242998 w 2889236"/>
              <a:gd name="connsiteY9" fmla="*/ 6858000 h 6858000"/>
              <a:gd name="connsiteX10" fmla="*/ 1291795 w 2889236"/>
              <a:gd name="connsiteY10" fmla="*/ 6858000 h 6858000"/>
              <a:gd name="connsiteX11" fmla="*/ 1514461 w 2889236"/>
              <a:gd name="connsiteY11" fmla="*/ 6858000 h 6858000"/>
              <a:gd name="connsiteX12" fmla="*/ 1541448 w 2889236"/>
              <a:gd name="connsiteY12" fmla="*/ 6770688 h 6858000"/>
              <a:gd name="connsiteX13" fmla="*/ 1566848 w 2889236"/>
              <a:gd name="connsiteY13" fmla="*/ 6683375 h 6858000"/>
              <a:gd name="connsiteX14" fmla="*/ 1592248 w 2889236"/>
              <a:gd name="connsiteY14" fmla="*/ 6594475 h 6858000"/>
              <a:gd name="connsiteX15" fmla="*/ 1614473 w 2889236"/>
              <a:gd name="connsiteY15" fmla="*/ 6503988 h 6858000"/>
              <a:gd name="connsiteX16" fmla="*/ 1641461 w 2889236"/>
              <a:gd name="connsiteY16" fmla="*/ 6416675 h 6858000"/>
              <a:gd name="connsiteX17" fmla="*/ 1670036 w 2889236"/>
              <a:gd name="connsiteY17" fmla="*/ 6332538 h 6858000"/>
              <a:gd name="connsiteX18" fmla="*/ 1706548 w 2889236"/>
              <a:gd name="connsiteY18" fmla="*/ 6253163 h 6858000"/>
              <a:gd name="connsiteX19" fmla="*/ 1749411 w 2889236"/>
              <a:gd name="connsiteY19" fmla="*/ 6180138 h 6858000"/>
              <a:gd name="connsiteX20" fmla="*/ 1797036 w 2889236"/>
              <a:gd name="connsiteY20" fmla="*/ 6118225 h 6858000"/>
              <a:gd name="connsiteX21" fmla="*/ 1849423 w 2889236"/>
              <a:gd name="connsiteY21" fmla="*/ 6059488 h 6858000"/>
              <a:gd name="connsiteX22" fmla="*/ 1909748 w 2889236"/>
              <a:gd name="connsiteY22" fmla="*/ 6005513 h 6858000"/>
              <a:gd name="connsiteX23" fmla="*/ 1973248 w 2889236"/>
              <a:gd name="connsiteY23" fmla="*/ 5951538 h 6858000"/>
              <a:gd name="connsiteX24" fmla="*/ 2039923 w 2889236"/>
              <a:gd name="connsiteY24" fmla="*/ 5900738 h 6858000"/>
              <a:gd name="connsiteX25" fmla="*/ 2106598 w 2889236"/>
              <a:gd name="connsiteY25" fmla="*/ 5849938 h 6858000"/>
              <a:gd name="connsiteX26" fmla="*/ 2174861 w 2889236"/>
              <a:gd name="connsiteY26" fmla="*/ 5797550 h 6858000"/>
              <a:gd name="connsiteX27" fmla="*/ 2239948 w 2889236"/>
              <a:gd name="connsiteY27" fmla="*/ 5746750 h 6858000"/>
              <a:gd name="connsiteX28" fmla="*/ 2301861 w 2889236"/>
              <a:gd name="connsiteY28" fmla="*/ 5692775 h 6858000"/>
              <a:gd name="connsiteX29" fmla="*/ 2359011 w 2889236"/>
              <a:gd name="connsiteY29" fmla="*/ 5634038 h 6858000"/>
              <a:gd name="connsiteX30" fmla="*/ 2411398 w 2889236"/>
              <a:gd name="connsiteY30" fmla="*/ 5575300 h 6858000"/>
              <a:gd name="connsiteX31" fmla="*/ 2454261 w 2889236"/>
              <a:gd name="connsiteY31" fmla="*/ 5511800 h 6858000"/>
              <a:gd name="connsiteX32" fmla="*/ 2490773 w 2889236"/>
              <a:gd name="connsiteY32" fmla="*/ 5440363 h 6858000"/>
              <a:gd name="connsiteX33" fmla="*/ 2512998 w 2889236"/>
              <a:gd name="connsiteY33" fmla="*/ 5370513 h 6858000"/>
              <a:gd name="connsiteX34" fmla="*/ 2527286 w 2889236"/>
              <a:gd name="connsiteY34" fmla="*/ 5292725 h 6858000"/>
              <a:gd name="connsiteX35" fmla="*/ 2533636 w 2889236"/>
              <a:gd name="connsiteY35" fmla="*/ 5216525 h 6858000"/>
              <a:gd name="connsiteX36" fmla="*/ 2532048 w 2889236"/>
              <a:gd name="connsiteY36" fmla="*/ 5135563 h 6858000"/>
              <a:gd name="connsiteX37" fmla="*/ 2525698 w 2889236"/>
              <a:gd name="connsiteY37" fmla="*/ 5054600 h 6858000"/>
              <a:gd name="connsiteX38" fmla="*/ 2517761 w 2889236"/>
              <a:gd name="connsiteY38" fmla="*/ 4970463 h 6858000"/>
              <a:gd name="connsiteX39" fmla="*/ 2506648 w 2889236"/>
              <a:gd name="connsiteY39" fmla="*/ 4886325 h 6858000"/>
              <a:gd name="connsiteX40" fmla="*/ 2493948 w 2889236"/>
              <a:gd name="connsiteY40" fmla="*/ 4802188 h 6858000"/>
              <a:gd name="connsiteX41" fmla="*/ 2484423 w 2889236"/>
              <a:gd name="connsiteY41" fmla="*/ 4718050 h 6858000"/>
              <a:gd name="connsiteX42" fmla="*/ 2478073 w 2889236"/>
              <a:gd name="connsiteY42" fmla="*/ 4633913 h 6858000"/>
              <a:gd name="connsiteX43" fmla="*/ 2473311 w 2889236"/>
              <a:gd name="connsiteY43" fmla="*/ 4552950 h 6858000"/>
              <a:gd name="connsiteX44" fmla="*/ 2478073 w 2889236"/>
              <a:gd name="connsiteY44" fmla="*/ 4473575 h 6858000"/>
              <a:gd name="connsiteX45" fmla="*/ 2487598 w 2889236"/>
              <a:gd name="connsiteY45" fmla="*/ 4395788 h 6858000"/>
              <a:gd name="connsiteX46" fmla="*/ 2508236 w 2889236"/>
              <a:gd name="connsiteY46" fmla="*/ 4314825 h 6858000"/>
              <a:gd name="connsiteX47" fmla="*/ 2539986 w 2889236"/>
              <a:gd name="connsiteY47" fmla="*/ 4235450 h 6858000"/>
              <a:gd name="connsiteX48" fmla="*/ 2578086 w 2889236"/>
              <a:gd name="connsiteY48" fmla="*/ 4156075 h 6858000"/>
              <a:gd name="connsiteX49" fmla="*/ 2620948 w 2889236"/>
              <a:gd name="connsiteY49" fmla="*/ 4076700 h 6858000"/>
              <a:gd name="connsiteX50" fmla="*/ 2665398 w 2889236"/>
              <a:gd name="connsiteY50" fmla="*/ 3998913 h 6858000"/>
              <a:gd name="connsiteX51" fmla="*/ 2713024 w 2889236"/>
              <a:gd name="connsiteY51" fmla="*/ 3919538 h 6858000"/>
              <a:gd name="connsiteX52" fmla="*/ 2755886 w 2889236"/>
              <a:gd name="connsiteY52" fmla="*/ 3840163 h 6858000"/>
              <a:gd name="connsiteX53" fmla="*/ 2798748 w 2889236"/>
              <a:gd name="connsiteY53" fmla="*/ 3759200 h 6858000"/>
              <a:gd name="connsiteX54" fmla="*/ 2835261 w 2889236"/>
              <a:gd name="connsiteY54" fmla="*/ 3678238 h 6858000"/>
              <a:gd name="connsiteX55" fmla="*/ 2863836 w 2889236"/>
              <a:gd name="connsiteY55" fmla="*/ 3597275 h 6858000"/>
              <a:gd name="connsiteX56" fmla="*/ 2879711 w 2889236"/>
              <a:gd name="connsiteY56" fmla="*/ 3514725 h 6858000"/>
              <a:gd name="connsiteX57" fmla="*/ 2889236 w 2889236"/>
              <a:gd name="connsiteY57" fmla="*/ 3429000 h 6858000"/>
              <a:gd name="connsiteX58" fmla="*/ 2879711 w 2889236"/>
              <a:gd name="connsiteY58" fmla="*/ 3343275 h 6858000"/>
              <a:gd name="connsiteX59" fmla="*/ 2863836 w 2889236"/>
              <a:gd name="connsiteY59" fmla="*/ 3260725 h 6858000"/>
              <a:gd name="connsiteX60" fmla="*/ 2835261 w 2889236"/>
              <a:gd name="connsiteY60" fmla="*/ 3179763 h 6858000"/>
              <a:gd name="connsiteX61" fmla="*/ 2798748 w 2889236"/>
              <a:gd name="connsiteY61" fmla="*/ 3098800 h 6858000"/>
              <a:gd name="connsiteX62" fmla="*/ 2755886 w 2889236"/>
              <a:gd name="connsiteY62" fmla="*/ 3017838 h 6858000"/>
              <a:gd name="connsiteX63" fmla="*/ 2713024 w 2889236"/>
              <a:gd name="connsiteY63" fmla="*/ 2938463 h 6858000"/>
              <a:gd name="connsiteX64" fmla="*/ 2665398 w 2889236"/>
              <a:gd name="connsiteY64" fmla="*/ 2859088 h 6858000"/>
              <a:gd name="connsiteX65" fmla="*/ 2620948 w 2889236"/>
              <a:gd name="connsiteY65" fmla="*/ 2781300 h 6858000"/>
              <a:gd name="connsiteX66" fmla="*/ 2578086 w 2889236"/>
              <a:gd name="connsiteY66" fmla="*/ 2701925 h 6858000"/>
              <a:gd name="connsiteX67" fmla="*/ 2539986 w 2889236"/>
              <a:gd name="connsiteY67" fmla="*/ 2622550 h 6858000"/>
              <a:gd name="connsiteX68" fmla="*/ 2508236 w 2889236"/>
              <a:gd name="connsiteY68" fmla="*/ 2543175 h 6858000"/>
              <a:gd name="connsiteX69" fmla="*/ 2487598 w 2889236"/>
              <a:gd name="connsiteY69" fmla="*/ 2462213 h 6858000"/>
              <a:gd name="connsiteX70" fmla="*/ 2478073 w 2889236"/>
              <a:gd name="connsiteY70" fmla="*/ 2384425 h 6858000"/>
              <a:gd name="connsiteX71" fmla="*/ 2473311 w 2889236"/>
              <a:gd name="connsiteY71" fmla="*/ 2305050 h 6858000"/>
              <a:gd name="connsiteX72" fmla="*/ 2478073 w 2889236"/>
              <a:gd name="connsiteY72" fmla="*/ 2224088 h 6858000"/>
              <a:gd name="connsiteX73" fmla="*/ 2484423 w 2889236"/>
              <a:gd name="connsiteY73" fmla="*/ 2139950 h 6858000"/>
              <a:gd name="connsiteX74" fmla="*/ 2493948 w 2889236"/>
              <a:gd name="connsiteY74" fmla="*/ 2055813 h 6858000"/>
              <a:gd name="connsiteX75" fmla="*/ 2506648 w 2889236"/>
              <a:gd name="connsiteY75" fmla="*/ 1971675 h 6858000"/>
              <a:gd name="connsiteX76" fmla="*/ 2517761 w 2889236"/>
              <a:gd name="connsiteY76" fmla="*/ 1887538 h 6858000"/>
              <a:gd name="connsiteX77" fmla="*/ 2525698 w 2889236"/>
              <a:gd name="connsiteY77" fmla="*/ 1803400 h 6858000"/>
              <a:gd name="connsiteX78" fmla="*/ 2532048 w 2889236"/>
              <a:gd name="connsiteY78" fmla="*/ 1722438 h 6858000"/>
              <a:gd name="connsiteX79" fmla="*/ 2533636 w 2889236"/>
              <a:gd name="connsiteY79" fmla="*/ 1641475 h 6858000"/>
              <a:gd name="connsiteX80" fmla="*/ 2527286 w 2889236"/>
              <a:gd name="connsiteY80" fmla="*/ 1565275 h 6858000"/>
              <a:gd name="connsiteX81" fmla="*/ 2512998 w 2889236"/>
              <a:gd name="connsiteY81" fmla="*/ 1487488 h 6858000"/>
              <a:gd name="connsiteX82" fmla="*/ 2490773 w 2889236"/>
              <a:gd name="connsiteY82" fmla="*/ 1417638 h 6858000"/>
              <a:gd name="connsiteX83" fmla="*/ 2454261 w 2889236"/>
              <a:gd name="connsiteY83" fmla="*/ 1346200 h 6858000"/>
              <a:gd name="connsiteX84" fmla="*/ 2411398 w 2889236"/>
              <a:gd name="connsiteY84" fmla="*/ 1282700 h 6858000"/>
              <a:gd name="connsiteX85" fmla="*/ 2359011 w 2889236"/>
              <a:gd name="connsiteY85" fmla="*/ 1223963 h 6858000"/>
              <a:gd name="connsiteX86" fmla="*/ 2301861 w 2889236"/>
              <a:gd name="connsiteY86" fmla="*/ 1165225 h 6858000"/>
              <a:gd name="connsiteX87" fmla="*/ 2239948 w 2889236"/>
              <a:gd name="connsiteY87" fmla="*/ 1111250 h 6858000"/>
              <a:gd name="connsiteX88" fmla="*/ 2174861 w 2889236"/>
              <a:gd name="connsiteY88" fmla="*/ 1060450 h 6858000"/>
              <a:gd name="connsiteX89" fmla="*/ 2106598 w 2889236"/>
              <a:gd name="connsiteY89" fmla="*/ 1008063 h 6858000"/>
              <a:gd name="connsiteX90" fmla="*/ 2039923 w 2889236"/>
              <a:gd name="connsiteY90" fmla="*/ 957263 h 6858000"/>
              <a:gd name="connsiteX91" fmla="*/ 1973248 w 2889236"/>
              <a:gd name="connsiteY91" fmla="*/ 906463 h 6858000"/>
              <a:gd name="connsiteX92" fmla="*/ 1909748 w 2889236"/>
              <a:gd name="connsiteY92" fmla="*/ 852488 h 6858000"/>
              <a:gd name="connsiteX93" fmla="*/ 1849423 w 2889236"/>
              <a:gd name="connsiteY93" fmla="*/ 798513 h 6858000"/>
              <a:gd name="connsiteX94" fmla="*/ 1797036 w 2889236"/>
              <a:gd name="connsiteY94" fmla="*/ 739775 h 6858000"/>
              <a:gd name="connsiteX95" fmla="*/ 1749411 w 2889236"/>
              <a:gd name="connsiteY95" fmla="*/ 677863 h 6858000"/>
              <a:gd name="connsiteX96" fmla="*/ 1706548 w 2889236"/>
              <a:gd name="connsiteY96" fmla="*/ 604838 h 6858000"/>
              <a:gd name="connsiteX97" fmla="*/ 1670036 w 2889236"/>
              <a:gd name="connsiteY97" fmla="*/ 525463 h 6858000"/>
              <a:gd name="connsiteX98" fmla="*/ 1641461 w 2889236"/>
              <a:gd name="connsiteY98" fmla="*/ 441325 h 6858000"/>
              <a:gd name="connsiteX99" fmla="*/ 1614473 w 2889236"/>
              <a:gd name="connsiteY99" fmla="*/ 354013 h 6858000"/>
              <a:gd name="connsiteX100" fmla="*/ 1592248 w 2889236"/>
              <a:gd name="connsiteY100" fmla="*/ 263525 h 6858000"/>
              <a:gd name="connsiteX101" fmla="*/ 1566848 w 2889236"/>
              <a:gd name="connsiteY101" fmla="*/ 174625 h 6858000"/>
              <a:gd name="connsiteX102" fmla="*/ 1541448 w 2889236"/>
              <a:gd name="connsiteY102" fmla="*/ 873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889236" h="6858000">
                <a:moveTo>
                  <a:pt x="1514461" y="0"/>
                </a:moveTo>
                <a:lnTo>
                  <a:pt x="1291796" y="0"/>
                </a:lnTo>
                <a:lnTo>
                  <a:pt x="1242998" y="0"/>
                </a:lnTo>
                <a:lnTo>
                  <a:pt x="303177" y="0"/>
                </a:lnTo>
                <a:lnTo>
                  <a:pt x="235415" y="0"/>
                </a:lnTo>
                <a:lnTo>
                  <a:pt x="0" y="0"/>
                </a:lnTo>
                <a:lnTo>
                  <a:pt x="0" y="6858000"/>
                </a:lnTo>
                <a:lnTo>
                  <a:pt x="235415" y="6858000"/>
                </a:lnTo>
                <a:lnTo>
                  <a:pt x="303177" y="6858000"/>
                </a:lnTo>
                <a:lnTo>
                  <a:pt x="1242998" y="6858000"/>
                </a:lnTo>
                <a:lnTo>
                  <a:pt x="1291795" y="6858000"/>
                </a:lnTo>
                <a:lnTo>
                  <a:pt x="1514461" y="6858000"/>
                </a:lnTo>
                <a:lnTo>
                  <a:pt x="1541448" y="6770688"/>
                </a:lnTo>
                <a:lnTo>
                  <a:pt x="1566848" y="6683375"/>
                </a:lnTo>
                <a:lnTo>
                  <a:pt x="1592248" y="6594475"/>
                </a:lnTo>
                <a:lnTo>
                  <a:pt x="1614473" y="6503988"/>
                </a:lnTo>
                <a:lnTo>
                  <a:pt x="1641461" y="6416675"/>
                </a:lnTo>
                <a:lnTo>
                  <a:pt x="1670036" y="6332538"/>
                </a:lnTo>
                <a:lnTo>
                  <a:pt x="1706548" y="6253163"/>
                </a:lnTo>
                <a:lnTo>
                  <a:pt x="1749411" y="6180138"/>
                </a:lnTo>
                <a:lnTo>
                  <a:pt x="1797036" y="6118225"/>
                </a:lnTo>
                <a:lnTo>
                  <a:pt x="1849423" y="6059488"/>
                </a:lnTo>
                <a:lnTo>
                  <a:pt x="1909748" y="6005513"/>
                </a:lnTo>
                <a:lnTo>
                  <a:pt x="1973248" y="5951538"/>
                </a:lnTo>
                <a:lnTo>
                  <a:pt x="2039923" y="5900738"/>
                </a:lnTo>
                <a:lnTo>
                  <a:pt x="2106598" y="5849938"/>
                </a:lnTo>
                <a:lnTo>
                  <a:pt x="2174861" y="5797550"/>
                </a:lnTo>
                <a:lnTo>
                  <a:pt x="2239948" y="5746750"/>
                </a:lnTo>
                <a:lnTo>
                  <a:pt x="2301861" y="5692775"/>
                </a:lnTo>
                <a:lnTo>
                  <a:pt x="2359011" y="5634038"/>
                </a:lnTo>
                <a:lnTo>
                  <a:pt x="2411398" y="5575300"/>
                </a:lnTo>
                <a:lnTo>
                  <a:pt x="2454261" y="5511800"/>
                </a:lnTo>
                <a:lnTo>
                  <a:pt x="2490773" y="5440363"/>
                </a:lnTo>
                <a:lnTo>
                  <a:pt x="2512998" y="5370513"/>
                </a:lnTo>
                <a:lnTo>
                  <a:pt x="2527286" y="5292725"/>
                </a:lnTo>
                <a:lnTo>
                  <a:pt x="2533636" y="5216525"/>
                </a:lnTo>
                <a:lnTo>
                  <a:pt x="2532048" y="5135563"/>
                </a:lnTo>
                <a:lnTo>
                  <a:pt x="2525698" y="5054600"/>
                </a:lnTo>
                <a:lnTo>
                  <a:pt x="2517761" y="4970463"/>
                </a:lnTo>
                <a:lnTo>
                  <a:pt x="2506648" y="4886325"/>
                </a:lnTo>
                <a:lnTo>
                  <a:pt x="2493948" y="4802188"/>
                </a:lnTo>
                <a:lnTo>
                  <a:pt x="2484423" y="4718050"/>
                </a:lnTo>
                <a:lnTo>
                  <a:pt x="2478073" y="4633913"/>
                </a:lnTo>
                <a:lnTo>
                  <a:pt x="2473311" y="4552950"/>
                </a:lnTo>
                <a:lnTo>
                  <a:pt x="2478073" y="4473575"/>
                </a:lnTo>
                <a:lnTo>
                  <a:pt x="2487598" y="4395788"/>
                </a:lnTo>
                <a:lnTo>
                  <a:pt x="2508236" y="4314825"/>
                </a:lnTo>
                <a:lnTo>
                  <a:pt x="2539986" y="4235450"/>
                </a:lnTo>
                <a:lnTo>
                  <a:pt x="2578086" y="4156075"/>
                </a:lnTo>
                <a:lnTo>
                  <a:pt x="2620948" y="4076700"/>
                </a:lnTo>
                <a:lnTo>
                  <a:pt x="2665398" y="3998913"/>
                </a:lnTo>
                <a:lnTo>
                  <a:pt x="2713024" y="3919538"/>
                </a:lnTo>
                <a:lnTo>
                  <a:pt x="2755886" y="3840163"/>
                </a:lnTo>
                <a:lnTo>
                  <a:pt x="2798748" y="3759200"/>
                </a:lnTo>
                <a:lnTo>
                  <a:pt x="2835261" y="3678238"/>
                </a:lnTo>
                <a:lnTo>
                  <a:pt x="2863836" y="3597275"/>
                </a:lnTo>
                <a:lnTo>
                  <a:pt x="2879711" y="3514725"/>
                </a:lnTo>
                <a:lnTo>
                  <a:pt x="2889236" y="3429000"/>
                </a:lnTo>
                <a:lnTo>
                  <a:pt x="2879711" y="3343275"/>
                </a:lnTo>
                <a:lnTo>
                  <a:pt x="2863836" y="3260725"/>
                </a:lnTo>
                <a:lnTo>
                  <a:pt x="2835261" y="3179763"/>
                </a:lnTo>
                <a:lnTo>
                  <a:pt x="2798748" y="3098800"/>
                </a:lnTo>
                <a:lnTo>
                  <a:pt x="2755886" y="3017838"/>
                </a:lnTo>
                <a:lnTo>
                  <a:pt x="2713024" y="2938463"/>
                </a:lnTo>
                <a:lnTo>
                  <a:pt x="2665398" y="2859088"/>
                </a:lnTo>
                <a:lnTo>
                  <a:pt x="2620948" y="2781300"/>
                </a:lnTo>
                <a:lnTo>
                  <a:pt x="2578086" y="2701925"/>
                </a:lnTo>
                <a:lnTo>
                  <a:pt x="2539986" y="2622550"/>
                </a:lnTo>
                <a:lnTo>
                  <a:pt x="2508236" y="2543175"/>
                </a:lnTo>
                <a:lnTo>
                  <a:pt x="2487598" y="2462213"/>
                </a:lnTo>
                <a:lnTo>
                  <a:pt x="2478073" y="2384425"/>
                </a:lnTo>
                <a:lnTo>
                  <a:pt x="2473311" y="2305050"/>
                </a:lnTo>
                <a:lnTo>
                  <a:pt x="2478073" y="2224088"/>
                </a:lnTo>
                <a:lnTo>
                  <a:pt x="2484423" y="2139950"/>
                </a:lnTo>
                <a:lnTo>
                  <a:pt x="2493948" y="2055813"/>
                </a:lnTo>
                <a:lnTo>
                  <a:pt x="2506648" y="1971675"/>
                </a:lnTo>
                <a:lnTo>
                  <a:pt x="2517761" y="1887538"/>
                </a:lnTo>
                <a:lnTo>
                  <a:pt x="2525698" y="1803400"/>
                </a:lnTo>
                <a:lnTo>
                  <a:pt x="2532048" y="1722438"/>
                </a:lnTo>
                <a:lnTo>
                  <a:pt x="2533636" y="1641475"/>
                </a:lnTo>
                <a:lnTo>
                  <a:pt x="2527286" y="1565275"/>
                </a:lnTo>
                <a:lnTo>
                  <a:pt x="2512998" y="1487488"/>
                </a:lnTo>
                <a:lnTo>
                  <a:pt x="2490773" y="1417638"/>
                </a:lnTo>
                <a:lnTo>
                  <a:pt x="2454261" y="1346200"/>
                </a:lnTo>
                <a:lnTo>
                  <a:pt x="2411398" y="1282700"/>
                </a:lnTo>
                <a:lnTo>
                  <a:pt x="2359011" y="1223963"/>
                </a:lnTo>
                <a:lnTo>
                  <a:pt x="2301861" y="1165225"/>
                </a:lnTo>
                <a:lnTo>
                  <a:pt x="2239948" y="1111250"/>
                </a:lnTo>
                <a:lnTo>
                  <a:pt x="2174861" y="1060450"/>
                </a:lnTo>
                <a:lnTo>
                  <a:pt x="2106598" y="1008063"/>
                </a:lnTo>
                <a:lnTo>
                  <a:pt x="2039923" y="957263"/>
                </a:lnTo>
                <a:lnTo>
                  <a:pt x="1973248" y="906463"/>
                </a:lnTo>
                <a:lnTo>
                  <a:pt x="1909748" y="852488"/>
                </a:lnTo>
                <a:lnTo>
                  <a:pt x="1849423" y="798513"/>
                </a:lnTo>
                <a:lnTo>
                  <a:pt x="1797036" y="739775"/>
                </a:lnTo>
                <a:lnTo>
                  <a:pt x="1749411" y="677863"/>
                </a:lnTo>
                <a:lnTo>
                  <a:pt x="1706548" y="604838"/>
                </a:lnTo>
                <a:lnTo>
                  <a:pt x="1670036" y="525463"/>
                </a:lnTo>
                <a:lnTo>
                  <a:pt x="1641461" y="441325"/>
                </a:lnTo>
                <a:lnTo>
                  <a:pt x="1614473" y="354013"/>
                </a:lnTo>
                <a:lnTo>
                  <a:pt x="1592248" y="263525"/>
                </a:lnTo>
                <a:lnTo>
                  <a:pt x="1566848" y="174625"/>
                </a:lnTo>
                <a:lnTo>
                  <a:pt x="1541448" y="87313"/>
                </a:lnTo>
                <a:close/>
              </a:path>
            </a:pathLst>
          </a:custGeom>
          <a:solidFill>
            <a:srgbClr val="171624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2671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0670A0-1232-4460-942F-AE997A444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0" y="782594"/>
            <a:ext cx="5280454" cy="54444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000" cap="none" spc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To build a deeper love for Jesus, we must have a deeper understanding of our condition as sinners.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159C197-C92F-4EEC-9821-4C2CAABD6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025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F318D58F-96AE-499D-AB10-312690101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7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0670A0-1232-4460-942F-AE997A444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7" y="397269"/>
            <a:ext cx="5417620" cy="56081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4400" cap="none" spc="800" dirty="0"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To build a deeper love for Jesus, we must have a deeper understanding of love.</a:t>
            </a:r>
          </a:p>
        </p:txBody>
      </p:sp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id="{E905CB15-2F46-4D9D-AEA4-3619C520C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915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4">
            <a:extLst>
              <a:ext uri="{FF2B5EF4-FFF2-40B4-BE49-F238E27FC236}">
                <a16:creationId xmlns:a16="http://schemas.microsoft.com/office/drawing/2014/main" id="{18DAE5F6-55D5-4FC2-B1F3-AE114251F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50264" y="1964267"/>
            <a:ext cx="643467" cy="9143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0540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0670A0-1232-4460-942F-AE997A444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184"/>
            <a:ext cx="9143999" cy="45802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3600" spc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“</a:t>
            </a:r>
            <a: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My Jesus, I love thee, I know thou art mine;</a:t>
            </a:r>
            <a:b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</a:br>
            <a: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for thee all the follies of sin I resign;</a:t>
            </a:r>
            <a:b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</a:br>
            <a: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my gracious redeemer, my savior art thou:</a:t>
            </a:r>
            <a:b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</a:br>
            <a: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if ever I loved thee, my Jesus, ‘tis now.” </a:t>
            </a:r>
            <a:b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</a:br>
            <a:b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</a:br>
            <a:r>
              <a:rPr lang="en-US" sz="3600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– </a:t>
            </a:r>
            <a:r>
              <a:rPr lang="en-US" sz="3600" i="1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cordance" panose="00000400000000000000" pitchFamily="2" charset="-79"/>
                <a:ea typeface="Accordance" panose="00000400000000000000" pitchFamily="2" charset="-79"/>
                <a:cs typeface="Accordance" panose="00000400000000000000" pitchFamily="2" charset="-79"/>
              </a:rPr>
              <a:t>My Jesus, I Love Thee</a:t>
            </a:r>
            <a:endParaRPr lang="en-US" sz="3600" spc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ccordance" panose="00000400000000000000" pitchFamily="2" charset="-79"/>
              <a:ea typeface="Accordance" panose="00000400000000000000" pitchFamily="2" charset="-79"/>
              <a:cs typeface="Accordance" panose="00000400000000000000" pitchFamily="2" charset="-79"/>
            </a:endParaRPr>
          </a:p>
        </p:txBody>
      </p:sp>
      <p:sp>
        <p:nvSpPr>
          <p:cNvPr id="8" name="Freeform: Shape 12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9144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1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146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Accordance</vt:lpstr>
      <vt:lpstr>Arial</vt:lpstr>
      <vt:lpstr>Gill Sans MT</vt:lpstr>
      <vt:lpstr>Impact</vt:lpstr>
      <vt:lpstr>Trebuchet MS</vt:lpstr>
      <vt:lpstr>Badge</vt:lpstr>
      <vt:lpstr>Loving Jesus More – as our Savior</vt:lpstr>
      <vt:lpstr>A “Savior”</vt:lpstr>
      <vt:lpstr>How do we come to love Jesus more as our savior?</vt:lpstr>
      <vt:lpstr>To build a deeper love for Jesus, we must have a deeper understanding of sin.</vt:lpstr>
      <vt:lpstr>To build a deeper love for Jesus, we must have a deeper understanding of our condition as sinners.</vt:lpstr>
      <vt:lpstr>To build a deeper love for Jesus, we must have a deeper understanding of love.</vt:lpstr>
      <vt:lpstr>“My Jesus, I love thee, I know thou art mine; for thee all the follies of sin I resign; my gracious redeemer, my savior art thou: if ever I loved thee, my Jesus, ‘tis now.”   – My Jesus, I Love Thee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Jesus More – as our Savior</dc:title>
  <dc:creator>Adam Cozort</dc:creator>
  <cp:lastModifiedBy>Adam Cozort</cp:lastModifiedBy>
  <cp:revision>1</cp:revision>
  <dcterms:created xsi:type="dcterms:W3CDTF">2018-09-20T17:00:03Z</dcterms:created>
  <dcterms:modified xsi:type="dcterms:W3CDTF">2018-09-20T17:06:52Z</dcterms:modified>
</cp:coreProperties>
</file>