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46136-54C1-4A95-9F81-54ED311A6180}" v="41" dt="2018-09-20T16:50:20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Cozort" userId="54c95015d4c165ab" providerId="LiveId" clId="{D9446136-54C1-4A95-9F81-54ED311A6180}"/>
    <pc:docChg chg="modSld">
      <pc:chgData name="Adam Cozort" userId="54c95015d4c165ab" providerId="LiveId" clId="{D9446136-54C1-4A95-9F81-54ED311A6180}" dt="2018-09-20T16:50:20.493" v="40" actId="20577"/>
      <pc:docMkLst>
        <pc:docMk/>
      </pc:docMkLst>
      <pc:sldChg chg="modSp">
        <pc:chgData name="Adam Cozort" userId="54c95015d4c165ab" providerId="LiveId" clId="{D9446136-54C1-4A95-9F81-54ED311A6180}" dt="2018-09-20T16:49:35.304" v="38" actId="20577"/>
        <pc:sldMkLst>
          <pc:docMk/>
          <pc:sldMk cId="3058583901" sldId="256"/>
        </pc:sldMkLst>
        <pc:spChg chg="mod">
          <ac:chgData name="Adam Cozort" userId="54c95015d4c165ab" providerId="LiveId" clId="{D9446136-54C1-4A95-9F81-54ED311A6180}" dt="2018-09-20T16:49:21.301" v="1" actId="20577"/>
          <ac:spMkLst>
            <pc:docMk/>
            <pc:sldMk cId="3058583901" sldId="256"/>
            <ac:spMk id="2" creationId="{4F13B5B0-E7EE-4F9E-9D81-DBC404DCC7CF}"/>
          </ac:spMkLst>
        </pc:spChg>
        <pc:spChg chg="mod">
          <ac:chgData name="Adam Cozort" userId="54c95015d4c165ab" providerId="LiveId" clId="{D9446136-54C1-4A95-9F81-54ED311A6180}" dt="2018-09-20T16:49:35.304" v="38" actId="20577"/>
          <ac:spMkLst>
            <pc:docMk/>
            <pc:sldMk cId="3058583901" sldId="256"/>
            <ac:spMk id="3" creationId="{33955533-5365-435E-BB23-63214BBA31A0}"/>
          </ac:spMkLst>
        </pc:spChg>
      </pc:sldChg>
      <pc:sldChg chg="modSp">
        <pc:chgData name="Adam Cozort" userId="54c95015d4c165ab" providerId="LiveId" clId="{D9446136-54C1-4A95-9F81-54ED311A6180}" dt="2018-09-20T16:50:20.493" v="40" actId="20577"/>
        <pc:sldMkLst>
          <pc:docMk/>
          <pc:sldMk cId="147632812" sldId="259"/>
        </pc:sldMkLst>
        <pc:spChg chg="mod">
          <ac:chgData name="Adam Cozort" userId="54c95015d4c165ab" providerId="LiveId" clId="{D9446136-54C1-4A95-9F81-54ED311A6180}" dt="2018-09-20T16:50:20.493" v="40" actId="20577"/>
          <ac:spMkLst>
            <pc:docMk/>
            <pc:sldMk cId="147632812" sldId="259"/>
            <ac:spMk id="3" creationId="{AB24F209-1C06-486E-9815-F9D35A1661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1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3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9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4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4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4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2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8F49-0781-465F-9D3E-9F711B48F2C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1115B-D5EA-4727-B300-DB8FEC6FC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13B5B0-E7EE-4F9E-9D81-DBC404DCC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r>
              <a:rPr lang="en-US" b="1" dirty="0"/>
              <a:t>Loving Jesus More – as Creator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55533-5365-435E-BB23-63214BBA3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8482" y="4323245"/>
            <a:ext cx="5219584" cy="1084024"/>
          </a:xfrm>
        </p:spPr>
        <p:txBody>
          <a:bodyPr>
            <a:normAutofit/>
          </a:bodyPr>
          <a:lstStyle/>
          <a:p>
            <a:r>
              <a:rPr lang="en-US" sz="3200" i="1" dirty="0"/>
              <a:t>Grandview Pines Gospel Meeting - #2</a:t>
            </a:r>
          </a:p>
        </p:txBody>
      </p:sp>
    </p:spTree>
    <p:extLst>
      <p:ext uri="{BB962C8B-B14F-4D97-AF65-F5344CB8AC3E}">
        <p14:creationId xmlns:p14="http://schemas.microsoft.com/office/powerpoint/2010/main" val="305858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529E332-1F12-4C15-9CD2-46B47C79757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C40BBA1-E470-44B7-8606-F8BCF6B962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2704ED4-17AD-4155-82BF-349125232C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4030ADA-F758-4871-82A9-A900D3A1CF2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C03A5D77-B569-4446-A13F-5F2B66B8950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1910AFDB-600F-419E-B8A2-C910C91CC16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8BA9642D-E707-4E5C-AD56-5B4201F77F7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6BE43368-BE27-4B0F-996B-F8020ECC8F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1C2AFC90-DCD5-4CC4-B572-09469E8927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EEC73C1F-7C9B-41BF-A454-152B90AFF4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B9387A9D-115C-4CC5-9107-97827EFF87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9CF2257-1227-45F2-8310-EF03857E08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914D598B-12C8-4050-872B-AB3C4790AB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43441426-0436-4C62-93CB-7B231211949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8174AF5F-E0DA-457B-9C6D-B6793C36AF2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40D36E6D-6BFF-4FB5-9EEB-3A36B79562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5159A95D-574D-4341-8A5B-5EB05EF2CBB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CC2519B6-9E4D-48AA-8E1D-413BEEEEE6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91EFD00E-D9BB-4F8F-9652-1514A200A5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78EDA1A4-47D4-4C8C-94C1-20520CA08E4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EF948F9B-2B64-4D46-B645-564490CD55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95BA89D9-B358-4064-A9B6-44592BB971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B1D008F9-9A52-429E-9615-0BB796945B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4BAAF5C-577F-43DB-8ACD-EDAB5A54E6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alpha val="38000"/>
                </a:schemeClr>
              </a:gs>
              <a:gs pos="0">
                <a:schemeClr val="bg1">
                  <a:lumMod val="95000"/>
                  <a:alpha val="12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78B6E08A-861F-4A1A-BCF0-69429C5A28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18987" y="3342776"/>
            <a:ext cx="150030" cy="1724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66657-1089-47CA-BA92-5975CA2B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790" y="760830"/>
            <a:ext cx="5163183" cy="5336340"/>
          </a:xfrm>
        </p:spPr>
        <p:txBody>
          <a:bodyPr vert="horz" lIns="228600" tIns="228600" rIns="228600" bIns="0" rtlCol="0" anchor="ctr">
            <a:normAutofit/>
          </a:bodyPr>
          <a:lstStyle/>
          <a:p>
            <a:pPr algn="r" defTabSz="914400">
              <a:lnSpc>
                <a:spcPct val="80000"/>
              </a:lnSpc>
            </a:pPr>
            <a:r>
              <a:rPr lang="en-US" sz="7700" spc="-150" dirty="0">
                <a:solidFill>
                  <a:schemeClr val="tx1"/>
                </a:solidFill>
              </a:rPr>
              <a:t>Genesis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F209-1C06-486E-9815-F9D35A1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9016" y="760830"/>
            <a:ext cx="2608694" cy="5336340"/>
          </a:xfrm>
        </p:spPr>
        <p:txBody>
          <a:bodyPr vert="horz" lIns="91440" tIns="0" rIns="91440" bIns="45720" rtlCol="0" anchor="ctr">
            <a:normAutofit/>
          </a:bodyPr>
          <a:lstStyle/>
          <a:p>
            <a:pPr algn="l" defTabSz="914400">
              <a:lnSpc>
                <a:spcPct val="100000"/>
              </a:lnSpc>
              <a:spcBef>
                <a:spcPts val="1000"/>
              </a:spcBef>
            </a:pPr>
            <a:r>
              <a:rPr lang="en-US" sz="3200" i="1" u="sng" dirty="0">
                <a:solidFill>
                  <a:schemeClr val="tx1"/>
                </a:solidFill>
              </a:rPr>
              <a:t>The Creation</a:t>
            </a:r>
          </a:p>
        </p:txBody>
      </p:sp>
    </p:spTree>
    <p:extLst>
      <p:ext uri="{BB962C8B-B14F-4D97-AF65-F5344CB8AC3E}">
        <p14:creationId xmlns:p14="http://schemas.microsoft.com/office/powerpoint/2010/main" val="3229202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B529E332-1F12-4C15-9CD2-46B47C79757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0BBA1-E470-44B7-8606-F8BCF6B962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3F68D903-F26B-46F9-911C-92FEC6A69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8E6E148-E023-4954-86E3-30141DFB567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  <a:noFill/>
        </p:grpSpPr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111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FB4E014-64CE-4D11-A129-94A1893FA66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66657-1089-47CA-BA92-5975CA2B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27" y="2075504"/>
            <a:ext cx="6509936" cy="1748729"/>
          </a:xfrm>
        </p:spPr>
        <p:txBody>
          <a:bodyPr vert="horz" lIns="228600" tIns="228600" rIns="228600" bIns="0" rtlCol="0" anchor="b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6000" b="1" spc="-150" dirty="0"/>
              <a:t>John 1:1-3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F209-1C06-486E-9815-F9D35A1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427" y="3906266"/>
            <a:ext cx="6505071" cy="1322587"/>
          </a:xfrm>
        </p:spPr>
        <p:txBody>
          <a:bodyPr vert="horz" lIns="91440" tIns="0" rIns="91440" bIns="45720" rtlCol="0">
            <a:normAutofit/>
          </a:bodyPr>
          <a:lstStyle/>
          <a:p>
            <a:pPr defTabSz="914400">
              <a:lnSpc>
                <a:spcPct val="100000"/>
              </a:lnSpc>
              <a:spcBef>
                <a:spcPts val="1000"/>
              </a:spcBef>
            </a:pPr>
            <a:r>
              <a:rPr lang="en-US" sz="3200" i="1" u="sng" dirty="0"/>
              <a:t>The Word – The Creator</a:t>
            </a:r>
          </a:p>
        </p:txBody>
      </p:sp>
    </p:spTree>
    <p:extLst>
      <p:ext uri="{BB962C8B-B14F-4D97-AF65-F5344CB8AC3E}">
        <p14:creationId xmlns:p14="http://schemas.microsoft.com/office/powerpoint/2010/main" val="3622248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529E332-1F12-4C15-9CD2-46B47C79757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22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C40BBA1-E470-44B7-8606-F8BCF6B962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id="{10CE3618-1D7A-4256-B2AF-9DB692996C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91A9185-A7D5-460B-98BC-0BF2EBD3EEBE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50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1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3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4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0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1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3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4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5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6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7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8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3F39476B-1A6D-47CB-AC7A-FB87EF0033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17689" y="3276595"/>
            <a:ext cx="225581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66657-1089-47CA-BA92-5975CA2B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030" y="1263404"/>
            <a:ext cx="6185392" cy="3115075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 defTabSz="914400">
              <a:lnSpc>
                <a:spcPct val="80000"/>
              </a:lnSpc>
            </a:pPr>
            <a:r>
              <a:rPr lang="en-US" sz="6300" b="1" spc="-150" dirty="0">
                <a:solidFill>
                  <a:schemeClr val="accent1"/>
                </a:solidFill>
              </a:rPr>
              <a:t>Colossians 1:15-20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F209-1C06-486E-9815-F9D35A1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8030" y="4560432"/>
            <a:ext cx="6225152" cy="1228171"/>
          </a:xfrm>
        </p:spPr>
        <p:txBody>
          <a:bodyPr vert="horz" lIns="91440" tIns="0" rIns="91440" bIns="45720" rtlCol="0">
            <a:normAutofit/>
          </a:bodyPr>
          <a:lstStyle/>
          <a:p>
            <a:pPr algn="l" defTabSz="914400">
              <a:lnSpc>
                <a:spcPct val="100000"/>
              </a:lnSpc>
              <a:spcBef>
                <a:spcPts val="1000"/>
              </a:spcBef>
            </a:pPr>
            <a:r>
              <a:rPr lang="en-US" sz="3200" i="1" u="sng" dirty="0">
                <a:solidFill>
                  <a:schemeClr val="tx1"/>
                </a:solidFill>
              </a:rPr>
              <a:t>Jesus – redeemer of his own creation</a:t>
            </a:r>
          </a:p>
        </p:txBody>
      </p:sp>
    </p:spTree>
    <p:extLst>
      <p:ext uri="{BB962C8B-B14F-4D97-AF65-F5344CB8AC3E}">
        <p14:creationId xmlns:p14="http://schemas.microsoft.com/office/powerpoint/2010/main" val="147632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>
            <a:extLst>
              <a:ext uri="{FF2B5EF4-FFF2-40B4-BE49-F238E27FC236}">
                <a16:creationId xmlns:a16="http://schemas.microsoft.com/office/drawing/2014/main" id="{B529E332-1F12-4C15-9CD2-46B47C79757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76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7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8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9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0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1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2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3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4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5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6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7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8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9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0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1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2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3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4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0C40BBA1-E470-44B7-8606-F8BCF6B962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8" name="Isosceles Triangle 197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1" name="Rectangle 200">
            <a:extLst>
              <a:ext uri="{FF2B5EF4-FFF2-40B4-BE49-F238E27FC236}">
                <a16:creationId xmlns:a16="http://schemas.microsoft.com/office/drawing/2014/main" id="{10CE3618-1D7A-4256-B2AF-9DB692996C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368" y="6419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91A9185-A7D5-460B-98BC-0BF2EBD3EEBE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  <a:noFill/>
        </p:grpSpPr>
        <p:sp>
          <p:nvSpPr>
            <p:cNvPr id="204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05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06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207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08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09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10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11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12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213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214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215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216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17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18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19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20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221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222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</p:grp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A4CD35EF-7348-4E64-8700-827E64EA4E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076867" y="3320139"/>
            <a:ext cx="225580" cy="25928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66657-1089-47CA-BA92-5975CA2B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537" y="1263404"/>
            <a:ext cx="6179439" cy="3115075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 defTabSz="914400">
              <a:lnSpc>
                <a:spcPct val="80000"/>
              </a:lnSpc>
            </a:pPr>
            <a:r>
              <a:rPr lang="en-US" sz="6000" b="1" spc="-150" dirty="0">
                <a:solidFill>
                  <a:schemeClr val="tx1"/>
                </a:solidFill>
              </a:rPr>
              <a:t>John 1:10-14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F209-1C06-486E-9815-F9D35A1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3537" y="4560432"/>
            <a:ext cx="6179439" cy="1228171"/>
          </a:xfrm>
        </p:spPr>
        <p:txBody>
          <a:bodyPr vert="horz" lIns="91440" tIns="0" rIns="91440" bIns="45720" rtlCol="0">
            <a:normAutofit/>
          </a:bodyPr>
          <a:lstStyle/>
          <a:p>
            <a:pPr algn="l" defTabSz="914400">
              <a:lnSpc>
                <a:spcPct val="100000"/>
              </a:lnSpc>
              <a:spcBef>
                <a:spcPts val="1000"/>
              </a:spcBef>
            </a:pPr>
            <a:r>
              <a:rPr lang="en-US" sz="3200" i="1" u="sng" dirty="0">
                <a:solidFill>
                  <a:schemeClr val="tx1"/>
                </a:solidFill>
              </a:rPr>
              <a:t>The creator among his creation</a:t>
            </a:r>
          </a:p>
        </p:txBody>
      </p:sp>
    </p:spTree>
    <p:extLst>
      <p:ext uri="{BB962C8B-B14F-4D97-AF65-F5344CB8AC3E}">
        <p14:creationId xmlns:p14="http://schemas.microsoft.com/office/powerpoint/2010/main" val="156700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roup 228">
            <a:extLst>
              <a:ext uri="{FF2B5EF4-FFF2-40B4-BE49-F238E27FC236}">
                <a16:creationId xmlns:a16="http://schemas.microsoft.com/office/drawing/2014/main" id="{B529E332-1F12-4C15-9CD2-46B47C79757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230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1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2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3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4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5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6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7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8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9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0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1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2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3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4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5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6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7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8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0C40BBA1-E470-44B7-8606-F8BCF6B962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2" name="Isosceles Triangle 251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7FF52F0-41C1-43AB-A827-85DF6A0644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6C144995-155B-424A-B9F4-F22B71B70CA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258" name="Freeform 5">
              <a:extLst>
                <a:ext uri="{FF2B5EF4-FFF2-40B4-BE49-F238E27FC236}">
                  <a16:creationId xmlns:a16="http://schemas.microsoft.com/office/drawing/2014/main" id="{8209302C-6060-4E33-B0FF-231E14ABEB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9" name="Freeform 6">
              <a:extLst>
                <a:ext uri="{FF2B5EF4-FFF2-40B4-BE49-F238E27FC236}">
                  <a16:creationId xmlns:a16="http://schemas.microsoft.com/office/drawing/2014/main" id="{1B7CFB76-EC56-4AEC-9C98-2E090DE43F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0" name="Freeform 7">
              <a:extLst>
                <a:ext uri="{FF2B5EF4-FFF2-40B4-BE49-F238E27FC236}">
                  <a16:creationId xmlns:a16="http://schemas.microsoft.com/office/drawing/2014/main" id="{B477DDB4-CCA0-4087-A6A1-A2AAE5021C2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1" name="Freeform 8">
              <a:extLst>
                <a:ext uri="{FF2B5EF4-FFF2-40B4-BE49-F238E27FC236}">
                  <a16:creationId xmlns:a16="http://schemas.microsoft.com/office/drawing/2014/main" id="{D6D89F34-3A58-4580-BD09-33277B5DE2B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2" name="Freeform 9">
              <a:extLst>
                <a:ext uri="{FF2B5EF4-FFF2-40B4-BE49-F238E27FC236}">
                  <a16:creationId xmlns:a16="http://schemas.microsoft.com/office/drawing/2014/main" id="{B2323A6B-B80D-43C6-9C79-8A543993B59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3" name="Freeform 10">
              <a:extLst>
                <a:ext uri="{FF2B5EF4-FFF2-40B4-BE49-F238E27FC236}">
                  <a16:creationId xmlns:a16="http://schemas.microsoft.com/office/drawing/2014/main" id="{34BF7A9F-A77E-438F-B3C2-963039783E5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4" name="Freeform 11">
              <a:extLst>
                <a:ext uri="{FF2B5EF4-FFF2-40B4-BE49-F238E27FC236}">
                  <a16:creationId xmlns:a16="http://schemas.microsoft.com/office/drawing/2014/main" id="{F5EE77F3-F65B-4C01-91EB-3F45576BFA7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5" name="Freeform 12">
              <a:extLst>
                <a:ext uri="{FF2B5EF4-FFF2-40B4-BE49-F238E27FC236}">
                  <a16:creationId xmlns:a16="http://schemas.microsoft.com/office/drawing/2014/main" id="{E2A55C6C-6A64-4546-AA40-F2343C11F19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6" name="Freeform 13">
              <a:extLst>
                <a:ext uri="{FF2B5EF4-FFF2-40B4-BE49-F238E27FC236}">
                  <a16:creationId xmlns:a16="http://schemas.microsoft.com/office/drawing/2014/main" id="{BBF96922-FB36-4155-A363-5AB6E60F032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7" name="Freeform 14">
              <a:extLst>
                <a:ext uri="{FF2B5EF4-FFF2-40B4-BE49-F238E27FC236}">
                  <a16:creationId xmlns:a16="http://schemas.microsoft.com/office/drawing/2014/main" id="{5BB8D0CC-3FD6-4257-9B8E-8F6B35BAAFA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8" name="Freeform 15">
              <a:extLst>
                <a:ext uri="{FF2B5EF4-FFF2-40B4-BE49-F238E27FC236}">
                  <a16:creationId xmlns:a16="http://schemas.microsoft.com/office/drawing/2014/main" id="{59C16BD8-BDED-4F47-9EF4-B9F466D90B5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9" name="Freeform 16">
              <a:extLst>
                <a:ext uri="{FF2B5EF4-FFF2-40B4-BE49-F238E27FC236}">
                  <a16:creationId xmlns:a16="http://schemas.microsoft.com/office/drawing/2014/main" id="{687913F5-87F7-499B-9C9A-DB7687145E3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0" name="Freeform 17">
              <a:extLst>
                <a:ext uri="{FF2B5EF4-FFF2-40B4-BE49-F238E27FC236}">
                  <a16:creationId xmlns:a16="http://schemas.microsoft.com/office/drawing/2014/main" id="{C1FC0B82-88DF-42A3-9041-1037C9A76BC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1" name="Freeform 18">
              <a:extLst>
                <a:ext uri="{FF2B5EF4-FFF2-40B4-BE49-F238E27FC236}">
                  <a16:creationId xmlns:a16="http://schemas.microsoft.com/office/drawing/2014/main" id="{1C083223-5759-48E1-B3AE-ADF4C165B0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2" name="Freeform 19">
              <a:extLst>
                <a:ext uri="{FF2B5EF4-FFF2-40B4-BE49-F238E27FC236}">
                  <a16:creationId xmlns:a16="http://schemas.microsoft.com/office/drawing/2014/main" id="{A283EA1D-83E3-4469-A48F-58ECE187307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3" name="Freeform 20">
              <a:extLst>
                <a:ext uri="{FF2B5EF4-FFF2-40B4-BE49-F238E27FC236}">
                  <a16:creationId xmlns:a16="http://schemas.microsoft.com/office/drawing/2014/main" id="{9C827C81-2FCC-48CE-947D-120E6924BE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4" name="Freeform 21">
              <a:extLst>
                <a:ext uri="{FF2B5EF4-FFF2-40B4-BE49-F238E27FC236}">
                  <a16:creationId xmlns:a16="http://schemas.microsoft.com/office/drawing/2014/main" id="{FDB65A24-1E0B-4AEF-8973-DCD5417FB73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5" name="Freeform 22">
              <a:extLst>
                <a:ext uri="{FF2B5EF4-FFF2-40B4-BE49-F238E27FC236}">
                  <a16:creationId xmlns:a16="http://schemas.microsoft.com/office/drawing/2014/main" id="{FD07639F-33B8-42B0-8353-70EFD44BA17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6" name="Freeform 23">
              <a:extLst>
                <a:ext uri="{FF2B5EF4-FFF2-40B4-BE49-F238E27FC236}">
                  <a16:creationId xmlns:a16="http://schemas.microsoft.com/office/drawing/2014/main" id="{4C2C74EF-6FD2-4E2D-84EA-33191D52C0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78" name="Isosceles Triangle 277">
            <a:extLst>
              <a:ext uri="{FF2B5EF4-FFF2-40B4-BE49-F238E27FC236}">
                <a16:creationId xmlns:a16="http://schemas.microsoft.com/office/drawing/2014/main" id="{5BF7DBAF-F0AA-4410-8A08-2579C85088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19288" y="4560849"/>
            <a:ext cx="305424" cy="3510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49DB63B5-3AC2-4401-94EF-046358A666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60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66657-1089-47CA-BA92-5975CA2B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27" y="1326996"/>
            <a:ext cx="6509936" cy="2965254"/>
          </a:xfrm>
        </p:spPr>
        <p:txBody>
          <a:bodyPr vert="horz" lIns="228600" tIns="228600" rIns="228600" bIns="0" rtlCol="0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6300" spc="-150" dirty="0">
                <a:solidFill>
                  <a:schemeClr val="tx1"/>
                </a:solidFill>
              </a:rPr>
              <a:t>1 John 4:9-11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F209-1C06-486E-9815-F9D35A1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427" y="5079936"/>
            <a:ext cx="6505071" cy="969087"/>
          </a:xfrm>
          <a:ln>
            <a:noFill/>
            <a:prstDash val="dash"/>
            <a:miter lim="800000"/>
          </a:ln>
        </p:spPr>
        <p:txBody>
          <a:bodyPr vert="horz" lIns="91440" tIns="0" rIns="91440" bIns="45720" rtlCol="0" anchor="ctr">
            <a:normAutofit/>
          </a:bodyPr>
          <a:lstStyle/>
          <a:p>
            <a:pPr defTabSz="914400">
              <a:lnSpc>
                <a:spcPct val="100000"/>
              </a:lnSpc>
              <a:spcBef>
                <a:spcPts val="1000"/>
              </a:spcBef>
            </a:pPr>
            <a:r>
              <a:rPr lang="en-US" sz="3200" i="1" u="sng" dirty="0">
                <a:solidFill>
                  <a:schemeClr val="bg1"/>
                </a:solidFill>
              </a:rPr>
              <a:t>The depth of God’s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2179593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5FA4EF-DC91-47F7-9EA8-DD348E8A7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594" y="2417886"/>
            <a:ext cx="5560952" cy="1448028"/>
          </a:xfrm>
        </p:spPr>
        <p:txBody>
          <a:bodyPr>
            <a:normAutofit/>
          </a:bodyPr>
          <a:lstStyle/>
          <a:p>
            <a:r>
              <a:rPr lang="en-US" b="1" i="1" dirty="0"/>
              <a:t>DO WE APPRECIATE WHO DIED FOR US?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75793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21</TotalTime>
  <Words>58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Loving Jesus More – as Creator</vt:lpstr>
      <vt:lpstr>Genesis 1</vt:lpstr>
      <vt:lpstr>John 1:1-3</vt:lpstr>
      <vt:lpstr>Colossians 1:15-20</vt:lpstr>
      <vt:lpstr>John 1:10-14</vt:lpstr>
      <vt:lpstr>1 John 4:9-11</vt:lpstr>
      <vt:lpstr>DO WE APPRECIATE WHO DIED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Jesus More – As Creator</dc:title>
  <dc:creator>Adam Cozort</dc:creator>
  <cp:lastModifiedBy>Adam Cozort</cp:lastModifiedBy>
  <cp:revision>3</cp:revision>
  <dcterms:created xsi:type="dcterms:W3CDTF">2018-02-26T17:05:12Z</dcterms:created>
  <dcterms:modified xsi:type="dcterms:W3CDTF">2018-09-20T16:50:29Z</dcterms:modified>
</cp:coreProperties>
</file>