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A1F443-9BCF-4BB9-BD08-65E0ED686A4A}" v="41" dt="2018-09-20T16:49:02.3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am Cozort" userId="54c95015d4c165ab" providerId="LiveId" clId="{C7A1F443-9BCF-4BB9-BD08-65E0ED686A4A}"/>
    <pc:docChg chg="modSld">
      <pc:chgData name="Adam Cozort" userId="54c95015d4c165ab" providerId="LiveId" clId="{C7A1F443-9BCF-4BB9-BD08-65E0ED686A4A}" dt="2018-09-20T16:49:02.334" v="40" actId="20577"/>
      <pc:docMkLst>
        <pc:docMk/>
      </pc:docMkLst>
      <pc:sldChg chg="modSp">
        <pc:chgData name="Adam Cozort" userId="54c95015d4c165ab" providerId="LiveId" clId="{C7A1F443-9BCF-4BB9-BD08-65E0ED686A4A}" dt="2018-09-20T16:49:02.334" v="40" actId="20577"/>
        <pc:sldMkLst>
          <pc:docMk/>
          <pc:sldMk cId="1516224426" sldId="256"/>
        </pc:sldMkLst>
        <pc:spChg chg="mod">
          <ac:chgData name="Adam Cozort" userId="54c95015d4c165ab" providerId="LiveId" clId="{C7A1F443-9BCF-4BB9-BD08-65E0ED686A4A}" dt="2018-09-20T16:49:02.334" v="40" actId="20577"/>
          <ac:spMkLst>
            <pc:docMk/>
            <pc:sldMk cId="1516224426" sldId="256"/>
            <ac:spMk id="2" creationId="{141E7158-B27B-4E86-88EE-6A26FF3BBBD0}"/>
          </ac:spMkLst>
        </pc:spChg>
        <pc:spChg chg="mod">
          <ac:chgData name="Adam Cozort" userId="54c95015d4c165ab" providerId="LiveId" clId="{C7A1F443-9BCF-4BB9-BD08-65E0ED686A4A}" dt="2018-09-20T16:48:07.407" v="38" actId="20577"/>
          <ac:spMkLst>
            <pc:docMk/>
            <pc:sldMk cId="1516224426" sldId="256"/>
            <ac:spMk id="3" creationId="{95EE8531-273B-4789-8174-0B0C86ED4F84}"/>
          </ac:spMkLst>
        </pc:spChg>
      </pc:sldChg>
    </pc:docChg>
  </pc:docChgLst>
  <pc:docChgLst>
    <pc:chgData name="Adam Cozort" userId="54c95015d4c165ab" providerId="LiveId" clId="{0F1A5C54-5A65-426D-8EF2-51D005160E82}"/>
    <pc:docChg chg="modSld">
      <pc:chgData name="Adam Cozort" userId="54c95015d4c165ab" providerId="LiveId" clId="{0F1A5C54-5A65-426D-8EF2-51D005160E82}" dt="2018-07-01T13:02:17.861" v="1"/>
      <pc:docMkLst>
        <pc:docMk/>
      </pc:docMkLst>
      <pc:sldChg chg="modAnim">
        <pc:chgData name="Adam Cozort" userId="54c95015d4c165ab" providerId="LiveId" clId="{0F1A5C54-5A65-426D-8EF2-51D005160E82}" dt="2018-07-01T13:02:17.861" v="1"/>
        <pc:sldMkLst>
          <pc:docMk/>
          <pc:sldMk cId="1564402585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5898825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6906359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8856" y="3428999"/>
            <a:ext cx="4138550" cy="2268559"/>
          </a:xfrm>
        </p:spPr>
        <p:txBody>
          <a:bodyPr anchor="t">
            <a:normAutofit/>
          </a:bodyPr>
          <a:lstStyle>
            <a:lvl1pPr algn="r"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1292" y="2268787"/>
            <a:ext cx="3966114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641440" y="3262168"/>
            <a:ext cx="3117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2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27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TextBox 16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8857" y="808057"/>
            <a:ext cx="5885350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20792" y="2049878"/>
            <a:ext cx="5723414" cy="400006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369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TextBox 22"/>
          <p:cNvSpPr txBox="1"/>
          <p:nvPr/>
        </p:nvSpPr>
        <p:spPr>
          <a:xfrm rot="5400000">
            <a:off x="7688343" y="480678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9317" y="805818"/>
            <a:ext cx="99488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4598" y="970410"/>
            <a:ext cx="4715441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731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80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7405" y="3199028"/>
            <a:ext cx="5967420" cy="1372971"/>
          </a:xfrm>
        </p:spPr>
        <p:txBody>
          <a:bodyPr anchor="t">
            <a:normAutofit/>
          </a:bodyPr>
          <a:lstStyle>
            <a:lvl1pPr algn="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1131" y="2272143"/>
            <a:ext cx="5803294" cy="926885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644924" y="3023993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114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1426" y="805818"/>
            <a:ext cx="5882780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5406" y="2056800"/>
            <a:ext cx="2855547" cy="39931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679" y="2056800"/>
            <a:ext cx="2859527" cy="39931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TextBox 18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662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TextBox 23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3589" y="805818"/>
            <a:ext cx="5880617" cy="10770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3589" y="2054563"/>
            <a:ext cx="2857364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000" b="0" cap="none" baseline="0">
                <a:solidFill>
                  <a:schemeClr val="accent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62510" y="2851330"/>
            <a:ext cx="2858443" cy="31986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679" y="2054563"/>
            <a:ext cx="285952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000" b="0" cap="none" baseline="0">
                <a:solidFill>
                  <a:schemeClr val="accent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84680" y="2851330"/>
            <a:ext cx="2859526" cy="31986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9/20/2018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972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TextBox 15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9/20/2018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1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9/20/2018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01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TextBox 21"/>
          <p:cNvSpPr txBox="1"/>
          <p:nvPr/>
        </p:nvSpPr>
        <p:spPr>
          <a:xfrm>
            <a:off x="1179466" y="1127642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83" y="1296618"/>
            <a:ext cx="2120703" cy="1889075"/>
          </a:xfrm>
        </p:spPr>
        <p:txBody>
          <a:bodyPr anchor="b">
            <a:normAutofit/>
          </a:bodyPr>
          <a:lstStyle>
            <a:lvl1pPr algn="l"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8538" y="805818"/>
            <a:ext cx="375566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5982" y="3186155"/>
            <a:ext cx="2120703" cy="2386397"/>
          </a:xfrm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0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/>
        </p:nvSpPr>
        <p:spPr>
          <a:xfrm>
            <a:off x="1179466" y="1127642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82987" y="3229"/>
            <a:ext cx="3727769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671" y="1296618"/>
            <a:ext cx="2603212" cy="188630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5984" y="3182928"/>
            <a:ext cx="2603794" cy="2386394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20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060" y="2912532"/>
            <a:ext cx="7772939" cy="394546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998"/>
          <a:stretch/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61317" y="808057"/>
            <a:ext cx="587801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6236" y="2049878"/>
            <a:ext cx="5713092" cy="400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28294" y="5272451"/>
            <a:ext cx="2662729" cy="179188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smtClean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58177" y="3658900"/>
            <a:ext cx="5885352" cy="183663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2136" y="164594"/>
            <a:ext cx="638312" cy="322850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6396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28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58366" indent="-258366" algn="l" defTabSz="685800" rtl="0" eaLnBrk="1" latinLnBrk="0" hangingPunct="1">
        <a:lnSpc>
          <a:spcPct val="120000"/>
        </a:lnSpc>
        <a:spcBef>
          <a:spcPts val="750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96504" indent="-253604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44166" indent="-258366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82304" indent="-253604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629966" indent="-258366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975104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40280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670048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017520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3C38C329-05C1-44E0-942C-D7A60A7F2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4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A40E99DB-69B1-42D9-9A2E-A196302E0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400" cy="6858000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60DFF115-119D-479E-9D15-475C470266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1"/>
          </a:xfrm>
          <a:prstGeom prst="rect">
            <a:avLst/>
          </a:prstGeom>
          <a:solidFill>
            <a:schemeClr val="accent6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A98F3A3-687B-4002-93F2-58E8590DC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2313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7A1367E-049C-45E5-9C32-CC32DCEAEF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3130" y="0"/>
            <a:ext cx="71925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E1CAA8C-D8F1-4D3B-87B4-4B17F3E28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09255" y="0"/>
            <a:ext cx="2057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1E7158-B27B-4E86-88EE-6A26FF3BBB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7713" y="487443"/>
            <a:ext cx="6384825" cy="3796233"/>
          </a:xfrm>
        </p:spPr>
        <p:txBody>
          <a:bodyPr anchor="ctr">
            <a:normAutofit/>
          </a:bodyPr>
          <a:lstStyle/>
          <a:p>
            <a:pPr algn="l"/>
            <a:r>
              <a:rPr lang="en-US" sz="7700" dirty="0"/>
              <a:t>Loving Jesus More </a:t>
            </a:r>
            <a:r>
              <a:rPr lang="en-US" sz="7700"/>
              <a:t>– as </a:t>
            </a:r>
            <a:r>
              <a:rPr lang="en-US" sz="7700" dirty="0"/>
              <a:t>a Teacher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EE8531-273B-4789-8174-0B0C86ED4F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7713" y="5469924"/>
            <a:ext cx="6675118" cy="1110328"/>
          </a:xfrm>
        </p:spPr>
        <p:txBody>
          <a:bodyPr anchor="b">
            <a:normAutofit/>
          </a:bodyPr>
          <a:lstStyle/>
          <a:p>
            <a:r>
              <a:rPr lang="en-US" sz="2800" i="1" dirty="0"/>
              <a:t>Grandview Pines Gospel Meeting - #1</a:t>
            </a:r>
          </a:p>
        </p:txBody>
      </p:sp>
    </p:spTree>
    <p:extLst>
      <p:ext uri="{BB962C8B-B14F-4D97-AF65-F5344CB8AC3E}">
        <p14:creationId xmlns:p14="http://schemas.microsoft.com/office/powerpoint/2010/main" val="1516224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0388F-50D1-4452-950C-387810541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1317" y="808058"/>
            <a:ext cx="5878011" cy="765370"/>
          </a:xfrm>
        </p:spPr>
        <p:txBody>
          <a:bodyPr>
            <a:normAutofit/>
          </a:bodyPr>
          <a:lstStyle/>
          <a:p>
            <a:r>
              <a:rPr lang="en-US" sz="48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81E8E-43C4-4078-AC7F-5E1E0A192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389" y="2049878"/>
            <a:ext cx="6928022" cy="4655722"/>
          </a:xfrm>
        </p:spPr>
        <p:txBody>
          <a:bodyPr>
            <a:normAutofit/>
          </a:bodyPr>
          <a:lstStyle/>
          <a:p>
            <a:r>
              <a:rPr lang="en-US" sz="2800" dirty="0"/>
              <a:t>Jesus has often been called “The Master Teacher.” </a:t>
            </a:r>
          </a:p>
          <a:p>
            <a:r>
              <a:rPr lang="en-US" sz="2800" dirty="0"/>
              <a:t>Throughout his time on earth, Jesus was called by those around him </a:t>
            </a:r>
            <a:r>
              <a:rPr lang="en-US" sz="2800" i="1" dirty="0" err="1"/>
              <a:t>didaskalos</a:t>
            </a:r>
            <a:r>
              <a:rPr lang="en-US" sz="2800" i="1" dirty="0"/>
              <a:t> </a:t>
            </a:r>
            <a:r>
              <a:rPr lang="en-US" sz="2800" dirty="0"/>
              <a:t>– the Greek word for teacher or instructor. </a:t>
            </a:r>
          </a:p>
          <a:p>
            <a:r>
              <a:rPr lang="en-US" sz="2800" dirty="0"/>
              <a:t>Consider some of the reasons Jesus was revered for his teaching. </a:t>
            </a:r>
          </a:p>
        </p:txBody>
      </p:sp>
    </p:spTree>
    <p:extLst>
      <p:ext uri="{BB962C8B-B14F-4D97-AF65-F5344CB8AC3E}">
        <p14:creationId xmlns:p14="http://schemas.microsoft.com/office/powerpoint/2010/main" val="156440258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DBBA26C-89C3-411F-9753-606A413F89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845" y="2105202"/>
            <a:ext cx="7020154" cy="475279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EAD2215-6311-4D1C-B6B5-F57CB6BFC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4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BA5DE79-30D1-4A10-8DB9-0A6E523A97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2313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BD0D63-D23F-4AE7-8270-4185EF9C1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531" y="0"/>
            <a:ext cx="3428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2168E9E-94E9-4BE3-B88C-C8A468117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49" y="0"/>
            <a:ext cx="595076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2107AC1-AA0D-4097-B03D-FD3C632AB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06410" y="0"/>
            <a:ext cx="20574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C8D231A-EC46-4736-B00F-76D307082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43461" y="3262852"/>
            <a:ext cx="311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92806DFD-E192-42CC-B190-3C4C95B8F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24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DA7D8ED-4DB6-46C0-AE81-24DA0AAF9A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21532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5C12349-62E6-4BD7-9794-8785CD02DF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532" y="0"/>
            <a:ext cx="2767590" cy="6858000"/>
          </a:xfrm>
          <a:prstGeom prst="rect">
            <a:avLst/>
          </a:prstGeom>
          <a:solidFill>
            <a:srgbClr val="4B6D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7DC7507-73EB-407D-8824-E418315CC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407950" y="2053535"/>
            <a:ext cx="311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3600" dirty="0">
              <a:latin typeface="MS Shell Dlg 2" panose="020B060403050404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B5705E-5857-4FB3-A230-DE85ECE27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9406" y="2105201"/>
            <a:ext cx="4893276" cy="39004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defTabSz="914400"/>
            <a:r>
              <a:rPr lang="en-US" sz="4800" dirty="0"/>
              <a:t>Jesus was the master teacher – because of the way he taught.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61D57F-B9C6-4D4E-9635-684847BF4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9933" y="1949051"/>
            <a:ext cx="2767590" cy="2959899"/>
          </a:xfrm>
        </p:spPr>
        <p:txBody>
          <a:bodyPr vert="horz" lIns="91440" tIns="0" rIns="91440" bIns="45720" rtlCol="0" anchor="ctr">
            <a:normAutofit/>
          </a:bodyPr>
          <a:lstStyle/>
          <a:p>
            <a:pPr algn="ctr" defTabSz="914400">
              <a:spcBef>
                <a:spcPts val="1000"/>
              </a:spcBef>
              <a:spcAft>
                <a:spcPts val="600"/>
              </a:spcAft>
            </a:pPr>
            <a:r>
              <a:rPr lang="en-US" sz="2800" dirty="0">
                <a:solidFill>
                  <a:srgbClr val="FFFFFF"/>
                </a:solidFill>
              </a:rPr>
              <a:t>Matthew 7:29</a:t>
            </a:r>
          </a:p>
          <a:p>
            <a:pPr algn="ctr" defTabSz="914400">
              <a:spcBef>
                <a:spcPts val="1000"/>
              </a:spcBef>
              <a:spcAft>
                <a:spcPts val="600"/>
              </a:spcAft>
            </a:pPr>
            <a:r>
              <a:rPr lang="en-US" sz="2800" dirty="0">
                <a:solidFill>
                  <a:srgbClr val="FFFFFF"/>
                </a:solidFill>
              </a:rPr>
              <a:t>Mark 1:39</a:t>
            </a:r>
          </a:p>
          <a:p>
            <a:pPr algn="ctr" defTabSz="914400">
              <a:spcBef>
                <a:spcPts val="1000"/>
              </a:spcBef>
              <a:spcAft>
                <a:spcPts val="600"/>
              </a:spcAft>
            </a:pPr>
            <a:r>
              <a:rPr lang="en-US" sz="2800" dirty="0">
                <a:solidFill>
                  <a:srgbClr val="FFFFFF"/>
                </a:solidFill>
              </a:rPr>
              <a:t>The parables</a:t>
            </a:r>
          </a:p>
        </p:txBody>
      </p:sp>
    </p:spTree>
    <p:extLst>
      <p:ext uri="{BB962C8B-B14F-4D97-AF65-F5344CB8AC3E}">
        <p14:creationId xmlns:p14="http://schemas.microsoft.com/office/powerpoint/2010/main" val="55919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>
            <a:extLst>
              <a:ext uri="{FF2B5EF4-FFF2-40B4-BE49-F238E27FC236}">
                <a16:creationId xmlns:a16="http://schemas.microsoft.com/office/drawing/2014/main" id="{3DBBA26C-89C3-411F-9753-606A413F89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845" y="2105202"/>
            <a:ext cx="7020154" cy="4752798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EEAD2215-6311-4D1C-B6B5-F57CB6BFC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400" cy="6858000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7BA5DE79-30D1-4A10-8DB9-0A6E523A97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2313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ABD0D63-D23F-4AE7-8270-4185EF9C1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531" y="0"/>
            <a:ext cx="3428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2168E9E-94E9-4BE3-B88C-C8A468117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49" y="0"/>
            <a:ext cx="595076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2107AC1-AA0D-4097-B03D-FD3C632AB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06410" y="0"/>
            <a:ext cx="20574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C8D231A-EC46-4736-B00F-76D307082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43461" y="3262852"/>
            <a:ext cx="311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92806DFD-E192-42CC-B190-3C4C95B8F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24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58A0B6A-DEC0-46AC-8D12-B6E45FCD1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99" y="0"/>
            <a:ext cx="9142401" cy="6858001"/>
          </a:xfrm>
          <a:prstGeom prst="rect">
            <a:avLst/>
          </a:prstGeom>
          <a:solidFill>
            <a:schemeClr val="tx2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8C1A506D-EB69-4549-9782-F0EBB2A9AE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845" y="2105202"/>
            <a:ext cx="7020154" cy="47527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B5705E-5857-4FB3-A230-DE85ECE27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752" y="1437783"/>
            <a:ext cx="6243102" cy="199121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r>
              <a:rPr lang="en-US" sz="4400" dirty="0">
                <a:solidFill>
                  <a:schemeClr val="tx2"/>
                </a:solidFill>
              </a:rPr>
              <a:t>Jesus was the master teacher – because of his approach to people.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61D57F-B9C6-4D4E-9635-684847BF4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5751" y="4020146"/>
            <a:ext cx="6243101" cy="2133519"/>
          </a:xfrm>
        </p:spPr>
        <p:txBody>
          <a:bodyPr vert="horz" lIns="91440" tIns="0" rIns="91440" bIns="45720" rtlCol="0" anchor="t">
            <a:normAutofit/>
          </a:bodyPr>
          <a:lstStyle/>
          <a:p>
            <a:pPr algn="ctr" defTabSz="914400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</a:pPr>
            <a:r>
              <a:rPr lang="en-US" sz="2800" dirty="0">
                <a:solidFill>
                  <a:schemeClr val="tx2"/>
                </a:solidFill>
              </a:rPr>
              <a:t>The Pharisee (John 3)</a:t>
            </a:r>
          </a:p>
          <a:p>
            <a:pPr algn="ctr" defTabSz="914400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</a:pPr>
            <a:r>
              <a:rPr lang="en-US" sz="2800" dirty="0">
                <a:solidFill>
                  <a:schemeClr val="tx2"/>
                </a:solidFill>
              </a:rPr>
              <a:t>The Rich Young Ruler (Mark 10)</a:t>
            </a:r>
          </a:p>
          <a:p>
            <a:pPr algn="ctr" defTabSz="914400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</a:pPr>
            <a:r>
              <a:rPr lang="en-US" sz="2800" dirty="0">
                <a:solidFill>
                  <a:schemeClr val="tx2"/>
                </a:solidFill>
              </a:rPr>
              <a:t>The Samarian Woman (John 4)</a:t>
            </a:r>
          </a:p>
        </p:txBody>
      </p:sp>
    </p:spTree>
    <p:extLst>
      <p:ext uri="{BB962C8B-B14F-4D97-AF65-F5344CB8AC3E}">
        <p14:creationId xmlns:p14="http://schemas.microsoft.com/office/powerpoint/2010/main" val="38103385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55">
            <a:extLst>
              <a:ext uri="{FF2B5EF4-FFF2-40B4-BE49-F238E27FC236}">
                <a16:creationId xmlns:a16="http://schemas.microsoft.com/office/drawing/2014/main" id="{3DBBA26C-89C3-411F-9753-606A413F89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845" y="2105202"/>
            <a:ext cx="7020154" cy="4752798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EEAD2215-6311-4D1C-B6B5-F57CB6BFC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400" cy="6858000"/>
          </a:xfrm>
          <a:prstGeom prst="rect">
            <a:avLst/>
          </a:prstGeom>
        </p:spPr>
      </p:pic>
      <p:sp>
        <p:nvSpPr>
          <p:cNvPr id="60" name="Rectangle 59">
            <a:extLst>
              <a:ext uri="{FF2B5EF4-FFF2-40B4-BE49-F238E27FC236}">
                <a16:creationId xmlns:a16="http://schemas.microsoft.com/office/drawing/2014/main" id="{7BA5DE79-30D1-4A10-8DB9-0A6E523A97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2313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ABD0D63-D23F-4AE7-8270-4185EF9C1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531" y="0"/>
            <a:ext cx="3428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2168E9E-94E9-4BE3-B88C-C8A468117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49" y="0"/>
            <a:ext cx="595076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2107AC1-AA0D-4097-B03D-FD3C632AB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06410" y="0"/>
            <a:ext cx="20574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C8D231A-EC46-4736-B00F-76D307082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43461" y="3262852"/>
            <a:ext cx="311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441B7737-E3D8-47F4-8B54-7529C7A836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4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B8A17B2-9670-43B8-BE40-4682F8D29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1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25000"/>
                  <a:alpha val="10000"/>
                </a:schemeClr>
              </a:gs>
              <a:gs pos="0">
                <a:schemeClr val="bg2">
                  <a:lumMod val="75000"/>
                  <a:lumOff val="25000"/>
                  <a:alpha val="7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2A60B230-846B-4625-A8CA-D35FEBA73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845" y="2105202"/>
            <a:ext cx="7020154" cy="4752798"/>
          </a:xfrm>
          <a:prstGeom prst="rect">
            <a:avLst/>
          </a:prstGeom>
          <a:noFill/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7185CF21-0594-48C0-9F3E-254D6BCE9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400" cy="6858000"/>
          </a:xfrm>
          <a:prstGeom prst="rect">
            <a:avLst/>
          </a:prstGeom>
        </p:spPr>
      </p:pic>
      <p:sp>
        <p:nvSpPr>
          <p:cNvPr id="78" name="Rectangle 77">
            <a:extLst>
              <a:ext uri="{FF2B5EF4-FFF2-40B4-BE49-F238E27FC236}">
                <a16:creationId xmlns:a16="http://schemas.microsoft.com/office/drawing/2014/main" id="{AC1E939A-6A69-42AE-8471-3AD3A74AD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5156" y="0"/>
            <a:ext cx="8427245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0B5529D-5CAA-4BF2-B5C9-34705E766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19931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B7BAF6C-CC6F-4F1B-AB92-3ABDF1D445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656" y="780465"/>
            <a:ext cx="5213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4000" dirty="0">
              <a:latin typeface="MS Shell Dlg 2" panose="020B060403050404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B5705E-5857-4FB3-A230-DE85ECE27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537" y="341994"/>
            <a:ext cx="4783576" cy="387577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defTabSz="914400"/>
            <a:r>
              <a:rPr lang="en-US" sz="5400" dirty="0"/>
              <a:t>Jesus was the master teacher – because of his message.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61D57F-B9C6-4D4E-9635-684847BF4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1" y="4217773"/>
            <a:ext cx="4143632" cy="2298234"/>
          </a:xfrm>
        </p:spPr>
        <p:txBody>
          <a:bodyPr vert="horz" lIns="91440" tIns="0" rIns="91440" bIns="45720" rtlCol="0" anchor="b">
            <a:noAutofit/>
          </a:bodyPr>
          <a:lstStyle/>
          <a:p>
            <a:pPr defTabSz="914400">
              <a:spcBef>
                <a:spcPts val="1000"/>
              </a:spcBef>
              <a:spcAft>
                <a:spcPts val="600"/>
              </a:spcAft>
            </a:pPr>
            <a:r>
              <a:rPr lang="en-US" sz="2800" i="1" dirty="0"/>
              <a:t>Matthew 18:2ff</a:t>
            </a:r>
          </a:p>
          <a:p>
            <a:pPr defTabSz="914400">
              <a:spcBef>
                <a:spcPts val="1000"/>
              </a:spcBef>
              <a:spcAft>
                <a:spcPts val="600"/>
              </a:spcAft>
            </a:pPr>
            <a:r>
              <a:rPr lang="en-US" sz="2800" i="1" dirty="0"/>
              <a:t>John 8</a:t>
            </a:r>
          </a:p>
          <a:p>
            <a:pPr defTabSz="914400">
              <a:spcBef>
                <a:spcPts val="1000"/>
              </a:spcBef>
              <a:spcAft>
                <a:spcPts val="600"/>
              </a:spcAft>
            </a:pPr>
            <a:r>
              <a:rPr lang="en-US" sz="2800" i="1" dirty="0"/>
              <a:t>Matthew 7:13-23</a:t>
            </a:r>
          </a:p>
        </p:txBody>
      </p:sp>
    </p:spTree>
    <p:extLst>
      <p:ext uri="{BB962C8B-B14F-4D97-AF65-F5344CB8AC3E}">
        <p14:creationId xmlns:p14="http://schemas.microsoft.com/office/powerpoint/2010/main" val="386837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CE5B0-5956-45F5-84EC-B9235B93E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7405" y="3199028"/>
            <a:ext cx="6313384" cy="1727199"/>
          </a:xfrm>
        </p:spPr>
        <p:txBody>
          <a:bodyPr>
            <a:normAutofit/>
          </a:bodyPr>
          <a:lstStyle/>
          <a:p>
            <a:r>
              <a:rPr lang="en-US" sz="4800" dirty="0"/>
              <a:t>Are we listening to the master teacher?</a:t>
            </a:r>
          </a:p>
        </p:txBody>
      </p:sp>
    </p:spTree>
    <p:extLst>
      <p:ext uri="{BB962C8B-B14F-4D97-AF65-F5344CB8AC3E}">
        <p14:creationId xmlns:p14="http://schemas.microsoft.com/office/powerpoint/2010/main" val="4170914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31</TotalTime>
  <Words>141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MS Shell Dlg 2</vt:lpstr>
      <vt:lpstr>Wingdings</vt:lpstr>
      <vt:lpstr>Wingdings 3</vt:lpstr>
      <vt:lpstr>Madison</vt:lpstr>
      <vt:lpstr>Loving Jesus More – as a Teacher</vt:lpstr>
      <vt:lpstr>Introduction</vt:lpstr>
      <vt:lpstr>Jesus was the master teacher – because of the way he taught.</vt:lpstr>
      <vt:lpstr>Jesus was the master teacher – because of his approach to people.</vt:lpstr>
      <vt:lpstr>Jesus was the master teacher – because of his message.</vt:lpstr>
      <vt:lpstr>Are we listening to the master teacher?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Loving Jesus More – As a Teacher</dc:title>
  <dc:creator>Adam Cozort</dc:creator>
  <cp:lastModifiedBy>Adam Cozort</cp:lastModifiedBy>
  <cp:revision>4</cp:revision>
  <dcterms:created xsi:type="dcterms:W3CDTF">2018-06-25T15:02:51Z</dcterms:created>
  <dcterms:modified xsi:type="dcterms:W3CDTF">2018-09-20T16:49:05Z</dcterms:modified>
</cp:coreProperties>
</file>